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370" r:id="rId10"/>
    <p:sldId id="374" r:id="rId11"/>
    <p:sldId id="302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DD01C-B325-4771-AB99-0E587599137F}" v="23" dt="2020-04-07T10:37:06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 Armitt, Ross" userId="7dff1dd4-5aef-47af-87f6-1d419c2860f0" providerId="ADAL" clId="{7BBDD01C-B325-4771-AB99-0E587599137F}"/>
    <pc:docChg chg="custSel addSld modSld">
      <pc:chgData name="Little Armitt, Ross" userId="7dff1dd4-5aef-47af-87f6-1d419c2860f0" providerId="ADAL" clId="{7BBDD01C-B325-4771-AB99-0E587599137F}" dt="2020-04-07T10:38:03.787" v="142" actId="20577"/>
      <pc:docMkLst>
        <pc:docMk/>
      </pc:docMkLst>
      <pc:sldChg chg="modSp">
        <pc:chgData name="Little Armitt, Ross" userId="7dff1dd4-5aef-47af-87f6-1d419c2860f0" providerId="ADAL" clId="{7BBDD01C-B325-4771-AB99-0E587599137F}" dt="2020-04-07T10:38:03.787" v="142" actId="20577"/>
        <pc:sldMkLst>
          <pc:docMk/>
          <pc:sldMk cId="0" sldId="257"/>
        </pc:sldMkLst>
        <pc:spChg chg="mod">
          <ac:chgData name="Little Armitt, Ross" userId="7dff1dd4-5aef-47af-87f6-1d419c2860f0" providerId="ADAL" clId="{7BBDD01C-B325-4771-AB99-0E587599137F}" dt="2020-04-07T10:38:03.787" v="142" actId="20577"/>
          <ac:spMkLst>
            <pc:docMk/>
            <pc:sldMk cId="0" sldId="257"/>
            <ac:spMk id="157" creationId="{00000000-0000-0000-0000-000000000000}"/>
          </ac:spMkLst>
        </pc:spChg>
      </pc:sldChg>
      <pc:sldChg chg="modSp">
        <pc:chgData name="Little Armitt, Ross" userId="7dff1dd4-5aef-47af-87f6-1d419c2860f0" providerId="ADAL" clId="{7BBDD01C-B325-4771-AB99-0E587599137F}" dt="2020-04-03T07:51:55.167" v="38" actId="20577"/>
        <pc:sldMkLst>
          <pc:docMk/>
          <pc:sldMk cId="0" sldId="262"/>
        </pc:sldMkLst>
        <pc:spChg chg="mod">
          <ac:chgData name="Little Armitt, Ross" userId="7dff1dd4-5aef-47af-87f6-1d419c2860f0" providerId="ADAL" clId="{7BBDD01C-B325-4771-AB99-0E587599137F}" dt="2020-04-03T07:51:55.167" v="38" actId="20577"/>
          <ac:spMkLst>
            <pc:docMk/>
            <pc:sldMk cId="0" sldId="262"/>
            <ac:spMk id="211" creationId="{00000000-0000-0000-0000-000000000000}"/>
          </ac:spMkLst>
        </pc:spChg>
      </pc:sldChg>
      <pc:sldChg chg="modSp">
        <pc:chgData name="Little Armitt, Ross" userId="7dff1dd4-5aef-47af-87f6-1d419c2860f0" providerId="ADAL" clId="{7BBDD01C-B325-4771-AB99-0E587599137F}" dt="2020-04-07T10:35:56.172" v="103"/>
        <pc:sldMkLst>
          <pc:docMk/>
          <pc:sldMk cId="0" sldId="265"/>
        </pc:sldMkLst>
        <pc:spChg chg="mod">
          <ac:chgData name="Little Armitt, Ross" userId="7dff1dd4-5aef-47af-87f6-1d419c2860f0" providerId="ADAL" clId="{7BBDD01C-B325-4771-AB99-0E587599137F}" dt="2020-04-07T10:35:56.172" v="103"/>
          <ac:spMkLst>
            <pc:docMk/>
            <pc:sldMk cId="0" sldId="265"/>
            <ac:spMk id="228" creationId="{00000000-0000-0000-0000-000000000000}"/>
          </ac:spMkLst>
        </pc:spChg>
      </pc:sldChg>
      <pc:sldChg chg="modSp">
        <pc:chgData name="Little Armitt, Ross" userId="7dff1dd4-5aef-47af-87f6-1d419c2860f0" providerId="ADAL" clId="{7BBDD01C-B325-4771-AB99-0E587599137F}" dt="2020-04-03T07:56:14.017" v="102" actId="20577"/>
        <pc:sldMkLst>
          <pc:docMk/>
          <pc:sldMk cId="1799184706" sldId="370"/>
        </pc:sldMkLst>
        <pc:spChg chg="mod">
          <ac:chgData name="Little Armitt, Ross" userId="7dff1dd4-5aef-47af-87f6-1d419c2860f0" providerId="ADAL" clId="{7BBDD01C-B325-4771-AB99-0E587599137F}" dt="2020-04-03T07:56:14.017" v="102" actId="20577"/>
          <ac:spMkLst>
            <pc:docMk/>
            <pc:sldMk cId="1799184706" sldId="370"/>
            <ac:spMk id="5" creationId="{837DBD27-2C76-4B6D-A526-0664C4E4A569}"/>
          </ac:spMkLst>
        </pc:spChg>
      </pc:sldChg>
      <pc:sldChg chg="addSp delSp modSp add">
        <pc:chgData name="Little Armitt, Ross" userId="7dff1dd4-5aef-47af-87f6-1d419c2860f0" providerId="ADAL" clId="{7BBDD01C-B325-4771-AB99-0E587599137F}" dt="2020-04-07T10:37:16.219" v="110" actId="20577"/>
        <pc:sldMkLst>
          <pc:docMk/>
          <pc:sldMk cId="3914557498" sldId="375"/>
        </pc:sldMkLst>
        <pc:spChg chg="add del mod">
          <ac:chgData name="Little Armitt, Ross" userId="7dff1dd4-5aef-47af-87f6-1d419c2860f0" providerId="ADAL" clId="{7BBDD01C-B325-4771-AB99-0E587599137F}" dt="2020-04-07T10:37:11.354" v="108" actId="478"/>
          <ac:spMkLst>
            <pc:docMk/>
            <pc:sldMk cId="3914557498" sldId="375"/>
            <ac:spMk id="2" creationId="{D0B26DE8-87A4-4918-96F2-FE024EE3F630}"/>
          </ac:spMkLst>
        </pc:spChg>
        <pc:spChg chg="mod">
          <ac:chgData name="Little Armitt, Ross" userId="7dff1dd4-5aef-47af-87f6-1d419c2860f0" providerId="ADAL" clId="{7BBDD01C-B325-4771-AB99-0E587599137F}" dt="2020-04-07T10:37:06.098" v="106"/>
          <ac:spMkLst>
            <pc:docMk/>
            <pc:sldMk cId="3914557498" sldId="375"/>
            <ac:spMk id="296" creationId="{00000000-0000-0000-0000-000000000000}"/>
          </ac:spMkLst>
        </pc:spChg>
        <pc:spChg chg="mod">
          <ac:chgData name="Little Armitt, Ross" userId="7dff1dd4-5aef-47af-87f6-1d419c2860f0" providerId="ADAL" clId="{7BBDD01C-B325-4771-AB99-0E587599137F}" dt="2020-04-07T10:37:16.219" v="110" actId="20577"/>
          <ac:spMkLst>
            <pc:docMk/>
            <pc:sldMk cId="3914557498" sldId="375"/>
            <ac:spMk id="297" creationId="{00000000-0000-0000-0000-000000000000}"/>
          </ac:spMkLst>
        </pc:spChg>
      </pc:sldChg>
    </pc:docChg>
  </pc:docChgLst>
  <pc:docChgLst>
    <pc:chgData name="Little Armitt, Ross" userId="7dff1dd4-5aef-47af-87f6-1d419c2860f0" providerId="ADAL" clId="{745F5727-84AB-4511-992F-71E6558E9B93}"/>
    <pc:docChg chg="undo custSel addSld delSld modSld sldOrd">
      <pc:chgData name="Little Armitt, Ross" userId="7dff1dd4-5aef-47af-87f6-1d419c2860f0" providerId="ADAL" clId="{745F5727-84AB-4511-992F-71E6558E9B93}" dt="2020-04-01T17:37:05.684" v="1085" actId="20577"/>
      <pc:docMkLst>
        <pc:docMk/>
      </pc:docMkLst>
      <pc:sldChg chg="modSp">
        <pc:chgData name="Little Armitt, Ross" userId="7dff1dd4-5aef-47af-87f6-1d419c2860f0" providerId="ADAL" clId="{745F5727-84AB-4511-992F-71E6558E9B93}" dt="2020-04-01T14:57:30.156" v="379" actId="20577"/>
        <pc:sldMkLst>
          <pc:docMk/>
          <pc:sldMk cId="0" sldId="256"/>
        </pc:sldMkLst>
        <pc:spChg chg="mod">
          <ac:chgData name="Little Armitt, Ross" userId="7dff1dd4-5aef-47af-87f6-1d419c2860f0" providerId="ADAL" clId="{745F5727-84AB-4511-992F-71E6558E9B93}" dt="2020-04-01T14:57:30.156" v="379" actId="20577"/>
          <ac:spMkLst>
            <pc:docMk/>
            <pc:sldMk cId="0" sldId="256"/>
            <ac:spMk id="117" creationId="{00000000-0000-0000-0000-000000000000}"/>
          </ac:spMkLst>
        </pc:spChg>
      </pc:sldChg>
      <pc:sldChg chg="addSp delSp modSp">
        <pc:chgData name="Little Armitt, Ross" userId="7dff1dd4-5aef-47af-87f6-1d419c2860f0" providerId="ADAL" clId="{745F5727-84AB-4511-992F-71E6558E9B93}" dt="2020-04-01T15:21:55.619" v="535" actId="20577"/>
        <pc:sldMkLst>
          <pc:docMk/>
          <pc:sldMk cId="0" sldId="257"/>
        </pc:sldMkLst>
        <pc:spChg chg="mod">
          <ac:chgData name="Little Armitt, Ross" userId="7dff1dd4-5aef-47af-87f6-1d419c2860f0" providerId="ADAL" clId="{745F5727-84AB-4511-992F-71E6558E9B93}" dt="2020-04-01T15:19:21.483" v="448" actId="20577"/>
          <ac:spMkLst>
            <pc:docMk/>
            <pc:sldMk cId="0" sldId="257"/>
            <ac:spMk id="21" creationId="{DFA22DA2-7A43-4279-A8F4-BBFCBBE94438}"/>
          </ac:spMkLst>
        </pc:spChg>
        <pc:spChg chg="del">
          <ac:chgData name="Little Armitt, Ross" userId="7dff1dd4-5aef-47af-87f6-1d419c2860f0" providerId="ADAL" clId="{745F5727-84AB-4511-992F-71E6558E9B93}" dt="2020-04-01T15:19:39.599" v="458" actId="478"/>
          <ac:spMkLst>
            <pc:docMk/>
            <pc:sldMk cId="0" sldId="257"/>
            <ac:spMk id="22" creationId="{5A9DD975-C427-4C99-9401-825CA5767197}"/>
          </ac:spMkLst>
        </pc:spChg>
        <pc:spChg chg="mod">
          <ac:chgData name="Little Armitt, Ross" userId="7dff1dd4-5aef-47af-87f6-1d419c2860f0" providerId="ADAL" clId="{745F5727-84AB-4511-992F-71E6558E9B93}" dt="2020-04-01T15:21:55.619" v="535" actId="20577"/>
          <ac:spMkLst>
            <pc:docMk/>
            <pc:sldMk cId="0" sldId="257"/>
            <ac:spMk id="23" creationId="{AF9B9036-3CFF-4643-A86E-32829FAEC925}"/>
          </ac:spMkLst>
        </pc:spChg>
        <pc:spChg chg="mod">
          <ac:chgData name="Little Armitt, Ross" userId="7dff1dd4-5aef-47af-87f6-1d419c2860f0" providerId="ADAL" clId="{745F5727-84AB-4511-992F-71E6558E9B93}" dt="2020-04-01T15:20:03.533" v="469" actId="20577"/>
          <ac:spMkLst>
            <pc:docMk/>
            <pc:sldMk cId="0" sldId="257"/>
            <ac:spMk id="25" creationId="{11AD8D00-6862-425A-A8AB-A10CA2052AF4}"/>
          </ac:spMkLst>
        </pc:spChg>
        <pc:spChg chg="mod">
          <ac:chgData name="Little Armitt, Ross" userId="7dff1dd4-5aef-47af-87f6-1d419c2860f0" providerId="ADAL" clId="{745F5727-84AB-4511-992F-71E6558E9B93}" dt="2020-04-01T15:19:53.804" v="462" actId="20577"/>
          <ac:spMkLst>
            <pc:docMk/>
            <pc:sldMk cId="0" sldId="257"/>
            <ac:spMk id="26" creationId="{9F7FED87-6FE9-40EC-A6D0-CB4EBA10EDC5}"/>
          </ac:spMkLst>
        </pc:spChg>
        <pc:spChg chg="mod">
          <ac:chgData name="Little Armitt, Ross" userId="7dff1dd4-5aef-47af-87f6-1d419c2860f0" providerId="ADAL" clId="{745F5727-84AB-4511-992F-71E6558E9B93}" dt="2020-04-01T15:21:04.212" v="509" actId="20577"/>
          <ac:spMkLst>
            <pc:docMk/>
            <pc:sldMk cId="0" sldId="257"/>
            <ac:spMk id="163" creationId="{00000000-0000-0000-0000-000000000000}"/>
          </ac:spMkLst>
        </pc:spChg>
        <pc:grpChg chg="add mod">
          <ac:chgData name="Little Armitt, Ross" userId="7dff1dd4-5aef-47af-87f6-1d419c2860f0" providerId="ADAL" clId="{745F5727-84AB-4511-992F-71E6558E9B93}" dt="2020-04-01T15:21:50.762" v="534" actId="14100"/>
          <ac:grpSpMkLst>
            <pc:docMk/>
            <pc:sldMk cId="0" sldId="257"/>
            <ac:grpSpMk id="19" creationId="{5DF674AC-0A4F-4A82-9A3A-F568BC04B8E5}"/>
          </ac:grpSpMkLst>
        </pc:grpChg>
        <pc:grpChg chg="del mod">
          <ac:chgData name="Little Armitt, Ross" userId="7dff1dd4-5aef-47af-87f6-1d419c2860f0" providerId="ADAL" clId="{745F5727-84AB-4511-992F-71E6558E9B93}" dt="2020-04-01T15:19:39.599" v="458" actId="478"/>
          <ac:grpSpMkLst>
            <pc:docMk/>
            <pc:sldMk cId="0" sldId="257"/>
            <ac:grpSpMk id="20" creationId="{F84FF1C9-74A1-4757-A2DA-C69BAAE3E719}"/>
          </ac:grpSpMkLst>
        </pc:grpChg>
        <pc:grpChg chg="add mod">
          <ac:chgData name="Little Armitt, Ross" userId="7dff1dd4-5aef-47af-87f6-1d419c2860f0" providerId="ADAL" clId="{745F5727-84AB-4511-992F-71E6558E9B93}" dt="2020-04-01T15:21:12.546" v="510" actId="1076"/>
          <ac:grpSpMkLst>
            <pc:docMk/>
            <pc:sldMk cId="0" sldId="257"/>
            <ac:grpSpMk id="24" creationId="{E9ACE096-DC42-412E-B5D8-922B1B076695}"/>
          </ac:grpSpMkLst>
        </pc:grpChg>
        <pc:grpChg chg="mod">
          <ac:chgData name="Little Armitt, Ross" userId="7dff1dd4-5aef-47af-87f6-1d419c2860f0" providerId="ADAL" clId="{745F5727-84AB-4511-992F-71E6558E9B93}" dt="2020-04-01T15:20:53.067" v="507" actId="14100"/>
          <ac:grpSpMkLst>
            <pc:docMk/>
            <pc:sldMk cId="0" sldId="257"/>
            <ac:grpSpMk id="160" creationId="{00000000-0000-0000-0000-000000000000}"/>
          </ac:grpSpMkLst>
        </pc:grpChg>
      </pc:sldChg>
      <pc:sldChg chg="del">
        <pc:chgData name="Little Armitt, Ross" userId="7dff1dd4-5aef-47af-87f6-1d419c2860f0" providerId="ADAL" clId="{745F5727-84AB-4511-992F-71E6558E9B93}" dt="2020-04-01T14:33:02.127" v="4" actId="2696"/>
        <pc:sldMkLst>
          <pc:docMk/>
          <pc:sldMk cId="0" sldId="260"/>
        </pc:sldMkLst>
      </pc:sldChg>
      <pc:sldChg chg="del modTransition">
        <pc:chgData name="Little Armitt, Ross" userId="7dff1dd4-5aef-47af-87f6-1d419c2860f0" providerId="ADAL" clId="{745F5727-84AB-4511-992F-71E6558E9B93}" dt="2020-04-01T15:07:00.666" v="444" actId="2696"/>
        <pc:sldMkLst>
          <pc:docMk/>
          <pc:sldMk cId="0" sldId="261"/>
        </pc:sldMkLst>
      </pc:sldChg>
      <pc:sldChg chg="modSp">
        <pc:chgData name="Little Armitt, Ross" userId="7dff1dd4-5aef-47af-87f6-1d419c2860f0" providerId="ADAL" clId="{745F5727-84AB-4511-992F-71E6558E9B93}" dt="2020-04-01T17:25:06.736" v="809" actId="20577"/>
        <pc:sldMkLst>
          <pc:docMk/>
          <pc:sldMk cId="0" sldId="262"/>
        </pc:sldMkLst>
        <pc:spChg chg="mod">
          <ac:chgData name="Little Armitt, Ross" userId="7dff1dd4-5aef-47af-87f6-1d419c2860f0" providerId="ADAL" clId="{745F5727-84AB-4511-992F-71E6558E9B93}" dt="2020-04-01T14:33:56.570" v="6" actId="20577"/>
          <ac:spMkLst>
            <pc:docMk/>
            <pc:sldMk cId="0" sldId="262"/>
            <ac:spMk id="210" creationId="{00000000-0000-0000-0000-000000000000}"/>
          </ac:spMkLst>
        </pc:spChg>
        <pc:spChg chg="mod">
          <ac:chgData name="Little Armitt, Ross" userId="7dff1dd4-5aef-47af-87f6-1d419c2860f0" providerId="ADAL" clId="{745F5727-84AB-4511-992F-71E6558E9B93}" dt="2020-04-01T17:25:06.736" v="809" actId="20577"/>
          <ac:spMkLst>
            <pc:docMk/>
            <pc:sldMk cId="0" sldId="262"/>
            <ac:spMk id="211" creationId="{00000000-0000-0000-0000-000000000000}"/>
          </ac:spMkLst>
        </pc:spChg>
      </pc:sldChg>
      <pc:sldChg chg="del ord">
        <pc:chgData name="Little Armitt, Ross" userId="7dff1dd4-5aef-47af-87f6-1d419c2860f0" providerId="ADAL" clId="{745F5727-84AB-4511-992F-71E6558E9B93}" dt="2020-04-01T14:56:05.389" v="345" actId="2696"/>
        <pc:sldMkLst>
          <pc:docMk/>
          <pc:sldMk cId="0" sldId="263"/>
        </pc:sldMkLst>
      </pc:sldChg>
      <pc:sldChg chg="del">
        <pc:chgData name="Little Armitt, Ross" userId="7dff1dd4-5aef-47af-87f6-1d419c2860f0" providerId="ADAL" clId="{745F5727-84AB-4511-992F-71E6558E9B93}" dt="2020-04-01T14:34:36.695" v="7" actId="2696"/>
        <pc:sldMkLst>
          <pc:docMk/>
          <pc:sldMk cId="0" sldId="264"/>
        </pc:sldMkLst>
      </pc:sldChg>
      <pc:sldChg chg="del">
        <pc:chgData name="Little Armitt, Ross" userId="7dff1dd4-5aef-47af-87f6-1d419c2860f0" providerId="ADAL" clId="{745F5727-84AB-4511-992F-71E6558E9B93}" dt="2020-04-01T14:58:02.449" v="380" actId="2696"/>
        <pc:sldMkLst>
          <pc:docMk/>
          <pc:sldMk cId="0" sldId="266"/>
        </pc:sldMkLst>
      </pc:sldChg>
      <pc:sldChg chg="del">
        <pc:chgData name="Little Armitt, Ross" userId="7dff1dd4-5aef-47af-87f6-1d419c2860f0" providerId="ADAL" clId="{745F5727-84AB-4511-992F-71E6558E9B93}" dt="2020-04-01T14:58:02.464" v="381" actId="2696"/>
        <pc:sldMkLst>
          <pc:docMk/>
          <pc:sldMk cId="0" sldId="267"/>
        </pc:sldMkLst>
      </pc:sldChg>
      <pc:sldChg chg="del">
        <pc:chgData name="Little Armitt, Ross" userId="7dff1dd4-5aef-47af-87f6-1d419c2860f0" providerId="ADAL" clId="{745F5727-84AB-4511-992F-71E6558E9B93}" dt="2020-04-01T14:58:02.496" v="382" actId="2696"/>
        <pc:sldMkLst>
          <pc:docMk/>
          <pc:sldMk cId="0" sldId="268"/>
        </pc:sldMkLst>
      </pc:sldChg>
      <pc:sldChg chg="del">
        <pc:chgData name="Little Armitt, Ross" userId="7dff1dd4-5aef-47af-87f6-1d419c2860f0" providerId="ADAL" clId="{745F5727-84AB-4511-992F-71E6558E9B93}" dt="2020-04-01T14:58:02.496" v="383" actId="2696"/>
        <pc:sldMkLst>
          <pc:docMk/>
          <pc:sldMk cId="0" sldId="269"/>
        </pc:sldMkLst>
      </pc:sldChg>
      <pc:sldChg chg="del">
        <pc:chgData name="Little Armitt, Ross" userId="7dff1dd4-5aef-47af-87f6-1d419c2860f0" providerId="ADAL" clId="{745F5727-84AB-4511-992F-71E6558E9B93}" dt="2020-04-01T14:58:02.518" v="384" actId="2696"/>
        <pc:sldMkLst>
          <pc:docMk/>
          <pc:sldMk cId="0" sldId="270"/>
        </pc:sldMkLst>
      </pc:sldChg>
      <pc:sldChg chg="del">
        <pc:chgData name="Little Armitt, Ross" userId="7dff1dd4-5aef-47af-87f6-1d419c2860f0" providerId="ADAL" clId="{745F5727-84AB-4511-992F-71E6558E9B93}" dt="2020-04-01T14:58:02.518" v="385" actId="2696"/>
        <pc:sldMkLst>
          <pc:docMk/>
          <pc:sldMk cId="0" sldId="271"/>
        </pc:sldMkLst>
      </pc:sldChg>
      <pc:sldChg chg="del">
        <pc:chgData name="Little Armitt, Ross" userId="7dff1dd4-5aef-47af-87f6-1d419c2860f0" providerId="ADAL" clId="{745F5727-84AB-4511-992F-71E6558E9B93}" dt="2020-04-01T14:58:02.533" v="386" actId="2696"/>
        <pc:sldMkLst>
          <pc:docMk/>
          <pc:sldMk cId="0" sldId="272"/>
        </pc:sldMkLst>
      </pc:sldChg>
      <pc:sldChg chg="del">
        <pc:chgData name="Little Armitt, Ross" userId="7dff1dd4-5aef-47af-87f6-1d419c2860f0" providerId="ADAL" clId="{745F5727-84AB-4511-992F-71E6558E9B93}" dt="2020-04-01T14:58:02.549" v="387" actId="2696"/>
        <pc:sldMkLst>
          <pc:docMk/>
          <pc:sldMk cId="0" sldId="273"/>
        </pc:sldMkLst>
      </pc:sldChg>
      <pc:sldChg chg="del">
        <pc:chgData name="Little Armitt, Ross" userId="7dff1dd4-5aef-47af-87f6-1d419c2860f0" providerId="ADAL" clId="{745F5727-84AB-4511-992F-71E6558E9B93}" dt="2020-04-01T14:58:02.549" v="388" actId="2696"/>
        <pc:sldMkLst>
          <pc:docMk/>
          <pc:sldMk cId="0" sldId="274"/>
        </pc:sldMkLst>
      </pc:sldChg>
      <pc:sldChg chg="del">
        <pc:chgData name="Little Armitt, Ross" userId="7dff1dd4-5aef-47af-87f6-1d419c2860f0" providerId="ADAL" clId="{745F5727-84AB-4511-992F-71E6558E9B93}" dt="2020-04-01T14:58:02.565" v="389" actId="2696"/>
        <pc:sldMkLst>
          <pc:docMk/>
          <pc:sldMk cId="0" sldId="275"/>
        </pc:sldMkLst>
      </pc:sldChg>
      <pc:sldChg chg="del">
        <pc:chgData name="Little Armitt, Ross" userId="7dff1dd4-5aef-47af-87f6-1d419c2860f0" providerId="ADAL" clId="{745F5727-84AB-4511-992F-71E6558E9B93}" dt="2020-04-01T14:58:10.315" v="390" actId="2696"/>
        <pc:sldMkLst>
          <pc:docMk/>
          <pc:sldMk cId="0" sldId="277"/>
        </pc:sldMkLst>
      </pc:sldChg>
      <pc:sldChg chg="del">
        <pc:chgData name="Little Armitt, Ross" userId="7dff1dd4-5aef-47af-87f6-1d419c2860f0" providerId="ADAL" clId="{745F5727-84AB-4511-992F-71E6558E9B93}" dt="2020-04-01T14:58:10.351" v="392" actId="2696"/>
        <pc:sldMkLst>
          <pc:docMk/>
          <pc:sldMk cId="0" sldId="278"/>
        </pc:sldMkLst>
      </pc:sldChg>
      <pc:sldChg chg="del">
        <pc:chgData name="Little Armitt, Ross" userId="7dff1dd4-5aef-47af-87f6-1d419c2860f0" providerId="ADAL" clId="{745F5727-84AB-4511-992F-71E6558E9B93}" dt="2020-04-01T14:58:10.374" v="393" actId="2696"/>
        <pc:sldMkLst>
          <pc:docMk/>
          <pc:sldMk cId="0" sldId="279"/>
        </pc:sldMkLst>
      </pc:sldChg>
      <pc:sldChg chg="del">
        <pc:chgData name="Little Armitt, Ross" userId="7dff1dd4-5aef-47af-87f6-1d419c2860f0" providerId="ADAL" clId="{745F5727-84AB-4511-992F-71E6558E9B93}" dt="2020-04-01T14:58:10.402" v="395" actId="2696"/>
        <pc:sldMkLst>
          <pc:docMk/>
          <pc:sldMk cId="0" sldId="280"/>
        </pc:sldMkLst>
      </pc:sldChg>
      <pc:sldChg chg="del">
        <pc:chgData name="Little Armitt, Ross" userId="7dff1dd4-5aef-47af-87f6-1d419c2860f0" providerId="ADAL" clId="{745F5727-84AB-4511-992F-71E6558E9B93}" dt="2020-04-01T14:58:10.423" v="396" actId="2696"/>
        <pc:sldMkLst>
          <pc:docMk/>
          <pc:sldMk cId="0" sldId="281"/>
        </pc:sldMkLst>
      </pc:sldChg>
      <pc:sldChg chg="del">
        <pc:chgData name="Little Armitt, Ross" userId="7dff1dd4-5aef-47af-87f6-1d419c2860f0" providerId="ADAL" clId="{745F5727-84AB-4511-992F-71E6558E9B93}" dt="2020-04-01T14:58:10.436" v="397" actId="2696"/>
        <pc:sldMkLst>
          <pc:docMk/>
          <pc:sldMk cId="0" sldId="282"/>
        </pc:sldMkLst>
      </pc:sldChg>
      <pc:sldChg chg="del">
        <pc:chgData name="Little Armitt, Ross" userId="7dff1dd4-5aef-47af-87f6-1d419c2860f0" providerId="ADAL" clId="{745F5727-84AB-4511-992F-71E6558E9B93}" dt="2020-04-01T14:58:10.451" v="398" actId="2696"/>
        <pc:sldMkLst>
          <pc:docMk/>
          <pc:sldMk cId="0" sldId="283"/>
        </pc:sldMkLst>
      </pc:sldChg>
      <pc:sldChg chg="del">
        <pc:chgData name="Little Armitt, Ross" userId="7dff1dd4-5aef-47af-87f6-1d419c2860f0" providerId="ADAL" clId="{745F5727-84AB-4511-992F-71E6558E9B93}" dt="2020-04-01T14:58:10.458" v="399" actId="2696"/>
        <pc:sldMkLst>
          <pc:docMk/>
          <pc:sldMk cId="0" sldId="284"/>
        </pc:sldMkLst>
      </pc:sldChg>
      <pc:sldChg chg="del">
        <pc:chgData name="Little Armitt, Ross" userId="7dff1dd4-5aef-47af-87f6-1d419c2860f0" providerId="ADAL" clId="{745F5727-84AB-4511-992F-71E6558E9B93}" dt="2020-04-01T14:58:10.488" v="400" actId="2696"/>
        <pc:sldMkLst>
          <pc:docMk/>
          <pc:sldMk cId="0" sldId="285"/>
        </pc:sldMkLst>
      </pc:sldChg>
      <pc:sldChg chg="del">
        <pc:chgData name="Little Armitt, Ross" userId="7dff1dd4-5aef-47af-87f6-1d419c2860f0" providerId="ADAL" clId="{745F5727-84AB-4511-992F-71E6558E9B93}" dt="2020-04-01T14:58:10.504" v="401" actId="2696"/>
        <pc:sldMkLst>
          <pc:docMk/>
          <pc:sldMk cId="0" sldId="286"/>
        </pc:sldMkLst>
      </pc:sldChg>
      <pc:sldChg chg="del">
        <pc:chgData name="Little Armitt, Ross" userId="7dff1dd4-5aef-47af-87f6-1d419c2860f0" providerId="ADAL" clId="{745F5727-84AB-4511-992F-71E6558E9B93}" dt="2020-04-01T14:58:10.535" v="402" actId="2696"/>
        <pc:sldMkLst>
          <pc:docMk/>
          <pc:sldMk cId="0" sldId="287"/>
        </pc:sldMkLst>
      </pc:sldChg>
      <pc:sldChg chg="del">
        <pc:chgData name="Little Armitt, Ross" userId="7dff1dd4-5aef-47af-87f6-1d419c2860f0" providerId="ADAL" clId="{745F5727-84AB-4511-992F-71E6558E9B93}" dt="2020-04-01T14:58:10.566" v="403" actId="2696"/>
        <pc:sldMkLst>
          <pc:docMk/>
          <pc:sldMk cId="0" sldId="288"/>
        </pc:sldMkLst>
      </pc:sldChg>
      <pc:sldChg chg="del">
        <pc:chgData name="Little Armitt, Ross" userId="7dff1dd4-5aef-47af-87f6-1d419c2860f0" providerId="ADAL" clId="{745F5727-84AB-4511-992F-71E6558E9B93}" dt="2020-04-01T14:58:10.589" v="404" actId="2696"/>
        <pc:sldMkLst>
          <pc:docMk/>
          <pc:sldMk cId="0" sldId="289"/>
        </pc:sldMkLst>
      </pc:sldChg>
      <pc:sldChg chg="del">
        <pc:chgData name="Little Armitt, Ross" userId="7dff1dd4-5aef-47af-87f6-1d419c2860f0" providerId="ADAL" clId="{745F5727-84AB-4511-992F-71E6558E9B93}" dt="2020-04-01T14:58:10.604" v="405" actId="2696"/>
        <pc:sldMkLst>
          <pc:docMk/>
          <pc:sldMk cId="0" sldId="290"/>
        </pc:sldMkLst>
      </pc:sldChg>
      <pc:sldChg chg="del">
        <pc:chgData name="Little Armitt, Ross" userId="7dff1dd4-5aef-47af-87f6-1d419c2860f0" providerId="ADAL" clId="{745F5727-84AB-4511-992F-71E6558E9B93}" dt="2020-04-01T14:58:10.620" v="406" actId="2696"/>
        <pc:sldMkLst>
          <pc:docMk/>
          <pc:sldMk cId="0" sldId="291"/>
        </pc:sldMkLst>
      </pc:sldChg>
      <pc:sldChg chg="del">
        <pc:chgData name="Little Armitt, Ross" userId="7dff1dd4-5aef-47af-87f6-1d419c2860f0" providerId="ADAL" clId="{745F5727-84AB-4511-992F-71E6558E9B93}" dt="2020-04-01T14:58:10.651" v="408" actId="2696"/>
        <pc:sldMkLst>
          <pc:docMk/>
          <pc:sldMk cId="0" sldId="292"/>
        </pc:sldMkLst>
      </pc:sldChg>
      <pc:sldChg chg="del">
        <pc:chgData name="Little Armitt, Ross" userId="7dff1dd4-5aef-47af-87f6-1d419c2860f0" providerId="ADAL" clId="{745F5727-84AB-4511-992F-71E6558E9B93}" dt="2020-04-01T14:58:10.667" v="409" actId="2696"/>
        <pc:sldMkLst>
          <pc:docMk/>
          <pc:sldMk cId="0" sldId="293"/>
        </pc:sldMkLst>
      </pc:sldChg>
      <pc:sldChg chg="del">
        <pc:chgData name="Little Armitt, Ross" userId="7dff1dd4-5aef-47af-87f6-1d419c2860f0" providerId="ADAL" clId="{745F5727-84AB-4511-992F-71E6558E9B93}" dt="2020-04-01T14:58:10.689" v="410" actId="2696"/>
        <pc:sldMkLst>
          <pc:docMk/>
          <pc:sldMk cId="0" sldId="294"/>
        </pc:sldMkLst>
      </pc:sldChg>
      <pc:sldChg chg="del">
        <pc:chgData name="Little Armitt, Ross" userId="7dff1dd4-5aef-47af-87f6-1d419c2860f0" providerId="ADAL" clId="{745F5727-84AB-4511-992F-71E6558E9B93}" dt="2020-04-01T14:58:10.705" v="411" actId="2696"/>
        <pc:sldMkLst>
          <pc:docMk/>
          <pc:sldMk cId="0" sldId="295"/>
        </pc:sldMkLst>
      </pc:sldChg>
      <pc:sldChg chg="del">
        <pc:chgData name="Little Armitt, Ross" userId="7dff1dd4-5aef-47af-87f6-1d419c2860f0" providerId="ADAL" clId="{745F5727-84AB-4511-992F-71E6558E9B93}" dt="2020-04-01T14:58:10.720" v="412" actId="2696"/>
        <pc:sldMkLst>
          <pc:docMk/>
          <pc:sldMk cId="0" sldId="296"/>
        </pc:sldMkLst>
      </pc:sldChg>
      <pc:sldChg chg="del">
        <pc:chgData name="Little Armitt, Ross" userId="7dff1dd4-5aef-47af-87f6-1d419c2860f0" providerId="ADAL" clId="{745F5727-84AB-4511-992F-71E6558E9B93}" dt="2020-04-01T14:58:10.736" v="413" actId="2696"/>
        <pc:sldMkLst>
          <pc:docMk/>
          <pc:sldMk cId="0" sldId="297"/>
        </pc:sldMkLst>
      </pc:sldChg>
      <pc:sldChg chg="del">
        <pc:chgData name="Little Armitt, Ross" userId="7dff1dd4-5aef-47af-87f6-1d419c2860f0" providerId="ADAL" clId="{745F5727-84AB-4511-992F-71E6558E9B93}" dt="2020-04-01T14:58:10.751" v="414" actId="2696"/>
        <pc:sldMkLst>
          <pc:docMk/>
          <pc:sldMk cId="0" sldId="298"/>
        </pc:sldMkLst>
      </pc:sldChg>
      <pc:sldChg chg="del">
        <pc:chgData name="Little Armitt, Ross" userId="7dff1dd4-5aef-47af-87f6-1d419c2860f0" providerId="ADAL" clId="{745F5727-84AB-4511-992F-71E6558E9B93}" dt="2020-04-01T14:58:10.774" v="415" actId="2696"/>
        <pc:sldMkLst>
          <pc:docMk/>
          <pc:sldMk cId="0" sldId="299"/>
        </pc:sldMkLst>
      </pc:sldChg>
      <pc:sldChg chg="del">
        <pc:chgData name="Little Armitt, Ross" userId="7dff1dd4-5aef-47af-87f6-1d419c2860f0" providerId="ADAL" clId="{745F5727-84AB-4511-992F-71E6558E9B93}" dt="2020-04-01T14:58:10.789" v="416" actId="2696"/>
        <pc:sldMkLst>
          <pc:docMk/>
          <pc:sldMk cId="0" sldId="300"/>
        </pc:sldMkLst>
      </pc:sldChg>
      <pc:sldChg chg="del">
        <pc:chgData name="Little Armitt, Ross" userId="7dff1dd4-5aef-47af-87f6-1d419c2860f0" providerId="ADAL" clId="{745F5727-84AB-4511-992F-71E6558E9B93}" dt="2020-04-01T14:58:10.805" v="417" actId="2696"/>
        <pc:sldMkLst>
          <pc:docMk/>
          <pc:sldMk cId="0" sldId="301"/>
        </pc:sldMkLst>
      </pc:sldChg>
      <pc:sldChg chg="add del">
        <pc:chgData name="Little Armitt, Ross" userId="7dff1dd4-5aef-47af-87f6-1d419c2860f0" providerId="ADAL" clId="{745F5727-84AB-4511-992F-71E6558E9B93}" dt="2020-04-01T14:34:42.888" v="8" actId="2696"/>
        <pc:sldMkLst>
          <pc:docMk/>
          <pc:sldMk cId="3020760460" sldId="303"/>
        </pc:sldMkLst>
      </pc:sldChg>
      <pc:sldChg chg="modSp add del">
        <pc:chgData name="Little Armitt, Ross" userId="7dff1dd4-5aef-47af-87f6-1d419c2860f0" providerId="ADAL" clId="{745F5727-84AB-4511-992F-71E6558E9B93}" dt="2020-04-01T14:37:52.843" v="29" actId="2696"/>
        <pc:sldMkLst>
          <pc:docMk/>
          <pc:sldMk cId="734444224" sldId="369"/>
        </pc:sldMkLst>
        <pc:spChg chg="mod">
          <ac:chgData name="Little Armitt, Ross" userId="7dff1dd4-5aef-47af-87f6-1d419c2860f0" providerId="ADAL" clId="{745F5727-84AB-4511-992F-71E6558E9B93}" dt="2020-04-01T14:32:25.735" v="1" actId="27636"/>
          <ac:spMkLst>
            <pc:docMk/>
            <pc:sldMk cId="734444224" sldId="369"/>
            <ac:spMk id="6" creationId="{5FACE9E8-2426-4478-998E-E325D6972CAE}"/>
          </ac:spMkLst>
        </pc:spChg>
      </pc:sldChg>
      <pc:sldChg chg="modSp add">
        <pc:chgData name="Little Armitt, Ross" userId="7dff1dd4-5aef-47af-87f6-1d419c2860f0" providerId="ADAL" clId="{745F5727-84AB-4511-992F-71E6558E9B93}" dt="2020-04-01T17:36:04.258" v="1078" actId="20577"/>
        <pc:sldMkLst>
          <pc:docMk/>
          <pc:sldMk cId="1799184706" sldId="370"/>
        </pc:sldMkLst>
        <pc:spChg chg="mod">
          <ac:chgData name="Little Armitt, Ross" userId="7dff1dd4-5aef-47af-87f6-1d419c2860f0" providerId="ADAL" clId="{745F5727-84AB-4511-992F-71E6558E9B93}" dt="2020-04-01T17:36:04.258" v="1078" actId="20577"/>
          <ac:spMkLst>
            <pc:docMk/>
            <pc:sldMk cId="1799184706" sldId="370"/>
            <ac:spMk id="5" creationId="{837DBD27-2C76-4B6D-A526-0664C4E4A569}"/>
          </ac:spMkLst>
        </pc:spChg>
      </pc:sldChg>
      <pc:sldChg chg="modSp add del">
        <pc:chgData name="Little Armitt, Ross" userId="7dff1dd4-5aef-47af-87f6-1d419c2860f0" providerId="ADAL" clId="{745F5727-84AB-4511-992F-71E6558E9B93}" dt="2020-04-01T14:55:16.203" v="341" actId="2696"/>
        <pc:sldMkLst>
          <pc:docMk/>
          <pc:sldMk cId="4115465878" sldId="373"/>
        </pc:sldMkLst>
        <pc:spChg chg="mod">
          <ac:chgData name="Little Armitt, Ross" userId="7dff1dd4-5aef-47af-87f6-1d419c2860f0" providerId="ADAL" clId="{745F5727-84AB-4511-992F-71E6558E9B93}" dt="2020-04-01T14:47:48.231" v="170" actId="2711"/>
          <ac:spMkLst>
            <pc:docMk/>
            <pc:sldMk cId="4115465878" sldId="373"/>
            <ac:spMk id="5" creationId="{837DBD27-2C76-4B6D-A526-0664C4E4A569}"/>
          </ac:spMkLst>
        </pc:spChg>
      </pc:sldChg>
      <pc:sldChg chg="modSp add">
        <pc:chgData name="Little Armitt, Ross" userId="7dff1dd4-5aef-47af-87f6-1d419c2860f0" providerId="ADAL" clId="{745F5727-84AB-4511-992F-71E6558E9B93}" dt="2020-04-01T17:37:05.684" v="1085" actId="20577"/>
        <pc:sldMkLst>
          <pc:docMk/>
          <pc:sldMk cId="3328556639" sldId="374"/>
        </pc:sldMkLst>
        <pc:spChg chg="mod">
          <ac:chgData name="Little Armitt, Ross" userId="7dff1dd4-5aef-47af-87f6-1d419c2860f0" providerId="ADAL" clId="{745F5727-84AB-4511-992F-71E6558E9B93}" dt="2020-04-01T17:37:05.684" v="1085" actId="20577"/>
          <ac:spMkLst>
            <pc:docMk/>
            <pc:sldMk cId="3328556639" sldId="374"/>
            <ac:spMk id="6" creationId="{5FACE9E8-2426-4478-998E-E325D6972CAE}"/>
          </ac:spMkLst>
        </pc:spChg>
      </pc:sldChg>
      <pc:sldMasterChg chg="delSldLayout">
        <pc:chgData name="Little Armitt, Ross" userId="7dff1dd4-5aef-47af-87f6-1d419c2860f0" providerId="ADAL" clId="{745F5727-84AB-4511-992F-71E6558E9B93}" dt="2020-04-01T14:58:10.620" v="407" actId="2696"/>
        <pc:sldMasterMkLst>
          <pc:docMk/>
          <pc:sldMasterMk cId="0" sldId="2147483663"/>
        </pc:sldMasterMkLst>
        <pc:sldLayoutChg chg="del">
          <pc:chgData name="Little Armitt, Ross" userId="7dff1dd4-5aef-47af-87f6-1d419c2860f0" providerId="ADAL" clId="{745F5727-84AB-4511-992F-71E6558E9B93}" dt="2020-04-01T14:58:10.317" v="391" actId="2696"/>
          <pc:sldLayoutMkLst>
            <pc:docMk/>
            <pc:sldMasterMk cId="0" sldId="2147483663"/>
            <pc:sldLayoutMk cId="0" sldId="2147483653"/>
          </pc:sldLayoutMkLst>
        </pc:sldLayoutChg>
        <pc:sldLayoutChg chg="del">
          <pc:chgData name="Little Armitt, Ross" userId="7dff1dd4-5aef-47af-87f6-1d419c2860f0" providerId="ADAL" clId="{745F5727-84AB-4511-992F-71E6558E9B93}" dt="2020-04-01T14:58:10.376" v="394" actId="2696"/>
          <pc:sldLayoutMkLst>
            <pc:docMk/>
            <pc:sldMasterMk cId="0" sldId="2147483663"/>
            <pc:sldLayoutMk cId="0" sldId="2147483654"/>
          </pc:sldLayoutMkLst>
        </pc:sldLayoutChg>
        <pc:sldLayoutChg chg="del">
          <pc:chgData name="Little Armitt, Ross" userId="7dff1dd4-5aef-47af-87f6-1d419c2860f0" providerId="ADAL" clId="{745F5727-84AB-4511-992F-71E6558E9B93}" dt="2020-04-01T14:58:10.620" v="407" actId="2696"/>
          <pc:sldLayoutMkLst>
            <pc:docMk/>
            <pc:sldMasterMk cId="0" sldId="2147483663"/>
            <pc:sldLayoutMk cId="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SEAL: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data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belonging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cases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borrowing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paper-based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digital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C5ED-3272-464B-9518-160CF5A21F2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90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59595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 extrusionOk="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cubicBezTo>
                  <a:pt x="6304510" y="6244424"/>
                  <a:pt x="10154704" y="6195392"/>
                  <a:pt x="10856182" y="5581816"/>
                </a:cubicBezTo>
                <a:lnTo>
                  <a:pt x="12192001" y="1067740"/>
                </a:lnTo>
                <a:lnTo>
                  <a:pt x="12192001" y="0"/>
                </a:lnTo>
                <a:close/>
              </a:path>
            </a:pathLst>
          </a:custGeom>
          <a:solidFill>
            <a:srgbClr val="2A3A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720717" y="-7949"/>
            <a:ext cx="4471283" cy="31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0900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88275" y="809625"/>
            <a:ext cx="8133804" cy="222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88275" y="3190004"/>
            <a:ext cx="8133804" cy="1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5207971" y="5595675"/>
            <a:ext cx="6984029" cy="1262326"/>
            <a:chOff x="5207971" y="5595675"/>
            <a:chExt cx="6984029" cy="1262326"/>
          </a:xfrm>
        </p:grpSpPr>
        <p:sp>
          <p:nvSpPr>
            <p:cNvPr id="22" name="Google Shape;22;p2"/>
            <p:cNvSpPr/>
            <p:nvPr/>
          </p:nvSpPr>
          <p:spPr>
            <a:xfrm>
              <a:off x="5207971" y="5595675"/>
              <a:ext cx="6664569" cy="1262326"/>
            </a:xfrm>
            <a:custGeom>
              <a:avLst/>
              <a:gdLst/>
              <a:ahLst/>
              <a:cxnLst/>
              <a:rect l="l" t="t" r="r" b="b"/>
              <a:pathLst>
                <a:path w="8882887" h="1682495" extrusionOk="0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11318872" y="6387731"/>
              <a:ext cx="873128" cy="470270"/>
            </a:xfrm>
            <a:custGeom>
              <a:avLst/>
              <a:gdLst/>
              <a:ahLst/>
              <a:cxnLst/>
              <a:rect l="l" t="t" r="r" b="b"/>
              <a:pathLst>
                <a:path w="873128" h="470270" extrusionOk="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ESPECIAL">
  <p:cSld name="PAGINA ESPECIAL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12192000" cy="296356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0" y="2990553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1850" y="376666"/>
            <a:ext cx="10515600" cy="6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3800" y="340977"/>
            <a:ext cx="722322" cy="7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INA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F74DC-AA4B-4F53-8AFE-4DEA8DF0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171072"/>
            <a:ext cx="6172200" cy="568692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EE8C4E-87ED-41F5-A760-B5117B9403A6}"/>
              </a:ext>
            </a:extLst>
          </p:cNvPr>
          <p:cNvSpPr/>
          <p:nvPr userDrawn="1"/>
        </p:nvSpPr>
        <p:spPr>
          <a:xfrm>
            <a:off x="0" y="0"/>
            <a:ext cx="12192000" cy="106804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371C4A-DC30-4DE8-9637-A44E405EBEFC}"/>
              </a:ext>
            </a:extLst>
          </p:cNvPr>
          <p:cNvSpPr/>
          <p:nvPr userDrawn="1"/>
        </p:nvSpPr>
        <p:spPr>
          <a:xfrm>
            <a:off x="0" y="1109502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390ED-6FA5-4720-AA5A-03D53BA34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4994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4617A-5DAD-43CA-A126-D735CD7E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6F4CF5-98BC-4EE7-8695-599725A5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817C7-1956-448A-B0FA-67AA4A0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25EA0C-8E3C-491D-AD6C-41B69962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5C9BCD1-7F06-43D5-AA60-CCF2C6BB3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172787"/>
            <a:ext cx="722322" cy="7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solidFill>
          <a:srgbClr val="2A3A8B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720717" y="-7949"/>
            <a:ext cx="4471283" cy="31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ON PORTADA">
  <p:cSld name="SECCION PORTADA">
    <p:bg>
      <p:bgPr>
        <a:solidFill>
          <a:srgbClr val="2A3A8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720717" y="-7949"/>
            <a:ext cx="4471283" cy="31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316511" y="205719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16511" y="4536867"/>
            <a:ext cx="9144000" cy="1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7108" y="246888"/>
            <a:ext cx="2226373" cy="222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66" y="198434"/>
            <a:ext cx="6259721" cy="1759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</p:grpSpPr>
        <p:sp>
          <p:nvSpPr>
            <p:cNvPr id="33" name="Google Shape;33;p4"/>
            <p:cNvSpPr/>
            <p:nvPr/>
          </p:nvSpPr>
          <p:spPr>
            <a:xfrm>
              <a:off x="5207971" y="5595675"/>
              <a:ext cx="6664569" cy="1262326"/>
            </a:xfrm>
            <a:custGeom>
              <a:avLst/>
              <a:gdLst/>
              <a:ahLst/>
              <a:cxnLst/>
              <a:rect l="l" t="t" r="r" b="b"/>
              <a:pathLst>
                <a:path w="8882887" h="1682495" extrusionOk="0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6276408"/>
              <a:ext cx="3651746" cy="581593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11318872" y="6387731"/>
              <a:ext cx="873128" cy="470270"/>
            </a:xfrm>
            <a:custGeom>
              <a:avLst/>
              <a:gdLst/>
              <a:ahLst/>
              <a:cxnLst/>
              <a:rect l="l" t="t" r="r" b="b"/>
              <a:pathLst>
                <a:path w="873128" h="470270" extrusionOk="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739518" y="6322479"/>
              <a:ext cx="1673378" cy="535522"/>
            </a:xfrm>
            <a:custGeom>
              <a:avLst/>
              <a:gdLst/>
              <a:ahLst/>
              <a:cxnLst/>
              <a:rect l="l" t="t" r="r" b="b"/>
              <a:pathLst>
                <a:path w="1404080" h="449340" extrusionOk="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9908326" y="895349"/>
            <a:ext cx="1683935" cy="116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8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Calibri"/>
              <a:buNone/>
              <a:defRPr/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DE TEXTO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12192000" cy="106804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1109502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838200" y="16949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3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3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A3A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3800" y="172787"/>
            <a:ext cx="722322" cy="7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TEXTO e IMAGEN">
  <p:cSld name="PAGINA TEXTO e IMAGE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019800" y="1171072"/>
            <a:ext cx="6172200" cy="568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12192000" cy="106804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1109502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838200" y="169499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3800" y="172787"/>
            <a:ext cx="722322" cy="7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">
  <p:cSld name="AZUL">
    <p:bg>
      <p:bgPr>
        <a:solidFill>
          <a:srgbClr val="2A3A8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720717" y="-7949"/>
            <a:ext cx="4471283" cy="31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CO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 ESPECIAL EQUIPO">
  <p:cSld name="PAG ESPECIAL EQUIP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12192000" cy="296356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0" y="2990553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1850" y="376666"/>
            <a:ext cx="10515600" cy="6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3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4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5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08564" y="305289"/>
            <a:ext cx="722322" cy="7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31850" y="1228725"/>
            <a:ext cx="105219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/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free-powerpoint-templates-desig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C-SEA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ree-powerpoint-templates-design.com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93771">
            <a:off x="1176201" y="114494"/>
            <a:ext cx="9582691" cy="68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888275" y="809625"/>
            <a:ext cx="8133804" cy="222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SEAL Project</a:t>
            </a:r>
            <a:br>
              <a:rPr lang="en-US"/>
            </a:br>
            <a:r>
              <a:rPr lang="en-US" sz="3200"/>
              <a:t>StudEnt And citizen identities Linked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888275" y="3190004"/>
            <a:ext cx="7397653" cy="1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Webinar April 2020</a:t>
            </a:r>
            <a:endParaRPr dirty="0"/>
          </a:p>
        </p:txBody>
      </p:sp>
      <p:sp>
        <p:nvSpPr>
          <p:cNvPr id="118" name="Google Shape;118;p17">
            <a:hlinkClick r:id="rId4"/>
          </p:cNvPr>
          <p:cNvSpPr txBox="1"/>
          <p:nvPr/>
        </p:nvSpPr>
        <p:spPr>
          <a:xfrm>
            <a:off x="962935" y="5967707"/>
            <a:ext cx="49742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UNDER THE CONNECTING EUROPE FACILITY (CEF) - TELECOMMUNICATIONS SECTOR AGREEMENT INEA/CEF/ICT/A2018/1633170.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 No: 2018-EU-IA-0024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883" y="257278"/>
            <a:ext cx="1995334" cy="73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893" y="5991744"/>
            <a:ext cx="716042" cy="50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685759" y="6582422"/>
            <a:ext cx="482048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www.project-seal.eu </a:t>
            </a:r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7967450" y="3619575"/>
            <a:ext cx="4071284" cy="2451759"/>
            <a:chOff x="4098364" y="1571763"/>
            <a:chExt cx="7301609" cy="4397083"/>
          </a:xfrm>
        </p:grpSpPr>
        <p:grpSp>
          <p:nvGrpSpPr>
            <p:cNvPr id="123" name="Google Shape;123;p17"/>
            <p:cNvGrpSpPr/>
            <p:nvPr/>
          </p:nvGrpSpPr>
          <p:grpSpPr>
            <a:xfrm>
              <a:off x="4910814" y="1571763"/>
              <a:ext cx="5616423" cy="3644405"/>
              <a:chOff x="5769768" y="3217068"/>
              <a:chExt cx="651510" cy="422754"/>
            </a:xfrm>
          </p:grpSpPr>
          <p:sp>
            <p:nvSpPr>
              <p:cNvPr id="124" name="Google Shape;124;p17"/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419100" extrusionOk="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419100" extrusionOk="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17"/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/>
              <a:ahLst/>
              <a:cxnLst/>
              <a:rect l="l" t="t" r="r" b="b"/>
              <a:pathLst>
                <a:path w="600075" h="381000" extrusionOk="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/>
              <a:ahLst/>
              <a:cxnLst/>
              <a:rect l="l" t="t" r="r" b="b"/>
              <a:pathLst>
                <a:path w="581025" h="28575" extrusionOk="0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/>
              <a:ahLst/>
              <a:cxnLst/>
              <a:rect l="l" t="t" r="r" b="b"/>
              <a:pathLst>
                <a:path w="533400" h="120000" extrusionOk="0">
                  <a:moveTo>
                    <a:pt x="538318" y="5805"/>
                  </a:moveTo>
                  <a:lnTo>
                    <a:pt x="3965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/>
              <a:ahLst/>
              <a:cxnLst/>
              <a:rect l="l" t="t" r="r" b="b"/>
              <a:pathLst>
                <a:path w="523875" h="120000" extrusionOk="0">
                  <a:moveTo>
                    <a:pt x="3965" y="5805"/>
                  </a:moveTo>
                  <a:lnTo>
                    <a:pt x="524031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/>
              <a:ahLst/>
              <a:cxnLst/>
              <a:rect l="l" t="t" r="r" b="b"/>
              <a:pathLst>
                <a:path w="552450" h="120000" extrusionOk="0">
                  <a:moveTo>
                    <a:pt x="550701" y="5805"/>
                  </a:moveTo>
                  <a:lnTo>
                    <a:pt x="3965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/>
              <a:ahLst/>
              <a:cxnLst/>
              <a:rect l="l" t="t" r="r" b="b"/>
              <a:pathLst>
                <a:path w="504825" h="120000" extrusionOk="0">
                  <a:moveTo>
                    <a:pt x="1586" y="2322"/>
                  </a:moveTo>
                  <a:lnTo>
                    <a:pt x="511173" y="232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/>
              <a:ahLst/>
              <a:cxnLst/>
              <a:rect l="l" t="t" r="r" b="b"/>
              <a:pathLst>
                <a:path w="847725" h="47625" extrusionOk="0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/>
              <a:ahLst/>
              <a:cxnLst/>
              <a:rect l="l" t="t" r="r" b="b"/>
              <a:pathLst>
                <a:path w="847725" h="76200" extrusionOk="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/>
              <a:ahLst/>
              <a:cxnLst/>
              <a:rect l="l" t="t" r="r" b="b"/>
              <a:pathLst>
                <a:path w="209550" h="28575" extrusionOk="0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525252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17"/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145" name="Google Shape;145;p17"/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17"/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375740" y="423941"/>
            <a:ext cx="60257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375740" y="1748260"/>
            <a:ext cx="5351450" cy="812413"/>
            <a:chOff x="5616952" y="2519949"/>
            <a:chExt cx="5351450" cy="812413"/>
          </a:xfrm>
        </p:grpSpPr>
        <p:grpSp>
          <p:nvGrpSpPr>
            <p:cNvPr id="156" name="Google Shape;156;p18"/>
            <p:cNvGrpSpPr/>
            <p:nvPr/>
          </p:nvGrpSpPr>
          <p:grpSpPr>
            <a:xfrm>
              <a:off x="6442238" y="2630866"/>
              <a:ext cx="4526164" cy="701496"/>
              <a:chOff x="6751979" y="1666120"/>
              <a:chExt cx="4526164" cy="701496"/>
            </a:xfrm>
          </p:grpSpPr>
          <p:sp>
            <p:nvSpPr>
              <p:cNvPr id="157" name="Google Shape;157;p18"/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partners, objectives, value &amp; outcomes</a:t>
                </a:r>
                <a:endParaRPr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Introduction</a:t>
                </a:r>
                <a:endParaRPr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18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375740" y="2854491"/>
            <a:ext cx="5720260" cy="812413"/>
            <a:chOff x="5616952" y="2519949"/>
            <a:chExt cx="5485414" cy="812413"/>
          </a:xfrm>
        </p:grpSpPr>
        <p:grpSp>
          <p:nvGrpSpPr>
            <p:cNvPr id="161" name="Google Shape;161;p18"/>
            <p:cNvGrpSpPr/>
            <p:nvPr/>
          </p:nvGrpSpPr>
          <p:grpSpPr>
            <a:xfrm>
              <a:off x="6442238" y="2630866"/>
              <a:ext cx="4660128" cy="701496"/>
              <a:chOff x="6751979" y="1666120"/>
              <a:chExt cx="4660128" cy="701496"/>
            </a:xfrm>
          </p:grpSpPr>
          <p:sp>
            <p:nvSpPr>
              <p:cNvPr id="162" name="Google Shape;162;p18"/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High level overview of SEAL design &amp; architecture</a:t>
                </a:r>
                <a:endParaRPr dirty="0"/>
              </a:p>
            </p:txBody>
          </p:sp>
          <p:sp>
            <p:nvSpPr>
              <p:cNvPr id="163" name="Google Shape;163;p18"/>
              <p:cNvSpPr txBox="1"/>
              <p:nvPr/>
            </p:nvSpPr>
            <p:spPr>
              <a:xfrm>
                <a:off x="6751979" y="1666120"/>
                <a:ext cx="4660128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SEAL Linked Identity </a:t>
                </a:r>
                <a:r>
                  <a:rPr lang="en-US" sz="2700" b="1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Soln</a:t>
                </a:r>
                <a:r>
                  <a:rPr lang="en-US" sz="27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/ Arch</a:t>
                </a:r>
                <a:endParaRPr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8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8"/>
          <p:cNvGrpSpPr/>
          <p:nvPr/>
        </p:nvGrpSpPr>
        <p:grpSpPr>
          <a:xfrm>
            <a:off x="375740" y="3925317"/>
            <a:ext cx="9243272" cy="1180461"/>
            <a:chOff x="5728394" y="2519949"/>
            <a:chExt cx="7651840" cy="699571"/>
          </a:xfrm>
        </p:grpSpPr>
        <p:grpSp>
          <p:nvGrpSpPr>
            <p:cNvPr id="166" name="Google Shape;166;p18"/>
            <p:cNvGrpSpPr/>
            <p:nvPr/>
          </p:nvGrpSpPr>
          <p:grpSpPr>
            <a:xfrm>
              <a:off x="6411588" y="2535830"/>
              <a:ext cx="6968646" cy="683690"/>
              <a:chOff x="6721329" y="1571084"/>
              <a:chExt cx="6968646" cy="683690"/>
            </a:xfrm>
          </p:grpSpPr>
          <p:sp>
            <p:nvSpPr>
              <p:cNvPr id="167" name="Google Shape;167;p18"/>
              <p:cNvSpPr txBox="1"/>
              <p:nvPr/>
            </p:nvSpPr>
            <p:spPr>
              <a:xfrm>
                <a:off x="6770451" y="2090617"/>
                <a:ext cx="4507692" cy="164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SEAL SSI Architecture and Service </a:t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8"/>
              <p:cNvSpPr txBox="1"/>
              <p:nvPr/>
            </p:nvSpPr>
            <p:spPr>
              <a:xfrm>
                <a:off x="6721329" y="1571084"/>
                <a:ext cx="6968646" cy="547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SEAL Verifiable Credentials &amp;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Decentralised</a:t>
                </a:r>
                <a:r>
                  <a:rPr lang="en-US" sz="27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Linked Identities</a:t>
                </a:r>
                <a:endParaRPr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8"/>
            <p:cNvSpPr txBox="1"/>
            <p:nvPr/>
          </p:nvSpPr>
          <p:spPr>
            <a:xfrm>
              <a:off x="5728394" y="2519949"/>
              <a:ext cx="846654" cy="38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8612" y="64593"/>
            <a:ext cx="1564634" cy="1564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60;p18">
            <a:extLst>
              <a:ext uri="{FF2B5EF4-FFF2-40B4-BE49-F238E27FC236}">
                <a16:creationId xmlns:a16="http://schemas.microsoft.com/office/drawing/2014/main" id="{5DF674AC-0A4F-4A82-9A3A-F568BC04B8E5}"/>
              </a:ext>
            </a:extLst>
          </p:cNvPr>
          <p:cNvGrpSpPr/>
          <p:nvPr/>
        </p:nvGrpSpPr>
        <p:grpSpPr>
          <a:xfrm>
            <a:off x="6570948" y="2905885"/>
            <a:ext cx="5621052" cy="646331"/>
            <a:chOff x="5616952" y="2519949"/>
            <a:chExt cx="5332978" cy="646331"/>
          </a:xfrm>
        </p:grpSpPr>
        <p:sp>
          <p:nvSpPr>
            <p:cNvPr id="23" name="Google Shape;163;p18">
              <a:extLst>
                <a:ext uri="{FF2B5EF4-FFF2-40B4-BE49-F238E27FC236}">
                  <a16:creationId xmlns:a16="http://schemas.microsoft.com/office/drawing/2014/main" id="{AF9B9036-3CFF-4643-A86E-32829FAEC925}"/>
                </a:ext>
              </a:extLst>
            </p:cNvPr>
            <p:cNvSpPr txBox="1"/>
            <p:nvPr/>
          </p:nvSpPr>
          <p:spPr>
            <a:xfrm>
              <a:off x="6442238" y="2630866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SSI Verifiable Credentials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Demo</a:t>
              </a:r>
              <a:endParaRPr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4;p18">
              <a:extLst>
                <a:ext uri="{FF2B5EF4-FFF2-40B4-BE49-F238E27FC236}">
                  <a16:creationId xmlns:a16="http://schemas.microsoft.com/office/drawing/2014/main" id="{DFA22DA2-7A43-4279-A8F4-BBFCBBE9443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160;p18">
            <a:extLst>
              <a:ext uri="{FF2B5EF4-FFF2-40B4-BE49-F238E27FC236}">
                <a16:creationId xmlns:a16="http://schemas.microsoft.com/office/drawing/2014/main" id="{E9ACE096-DC42-412E-B5D8-922B1B076695}"/>
              </a:ext>
            </a:extLst>
          </p:cNvPr>
          <p:cNvGrpSpPr/>
          <p:nvPr/>
        </p:nvGrpSpPr>
        <p:grpSpPr>
          <a:xfrm>
            <a:off x="6570948" y="3943009"/>
            <a:ext cx="5332978" cy="646331"/>
            <a:chOff x="5616952" y="2519949"/>
            <a:chExt cx="5332978" cy="646331"/>
          </a:xfrm>
        </p:grpSpPr>
        <p:sp>
          <p:nvSpPr>
            <p:cNvPr id="25" name="Google Shape;163;p18">
              <a:extLst>
                <a:ext uri="{FF2B5EF4-FFF2-40B4-BE49-F238E27FC236}">
                  <a16:creationId xmlns:a16="http://schemas.microsoft.com/office/drawing/2014/main" id="{11AD8D00-6862-425A-A8AB-A10CA2052AF4}"/>
                </a:ext>
              </a:extLst>
            </p:cNvPr>
            <p:cNvSpPr txBox="1"/>
            <p:nvPr/>
          </p:nvSpPr>
          <p:spPr>
            <a:xfrm>
              <a:off x="6442238" y="2630866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Q&amp;A</a:t>
              </a:r>
              <a:endParaRPr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64;p18">
              <a:extLst>
                <a:ext uri="{FF2B5EF4-FFF2-40B4-BE49-F238E27FC236}">
                  <a16:creationId xmlns:a16="http://schemas.microsoft.com/office/drawing/2014/main" id="{9F7FED87-6FE9-40EC-A6D0-CB4EBA10EDC5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ctrTitle"/>
          </p:nvPr>
        </p:nvSpPr>
        <p:spPr>
          <a:xfrm>
            <a:off x="316511" y="205719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Project Introduction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2"/>
          </p:nvPr>
        </p:nvSpPr>
        <p:spPr>
          <a:xfrm>
            <a:off x="9908326" y="895349"/>
            <a:ext cx="1683935" cy="116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40"/>
              <a:buNone/>
            </a:pPr>
            <a:r>
              <a:rPr lang="en-US" sz="8140"/>
              <a:t>01</a:t>
            </a:r>
            <a:endParaRPr sz="81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27638"/>
            <a:ext cx="1995334" cy="7347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/>
          <p:nvPr/>
        </p:nvSpPr>
        <p:spPr>
          <a:xfrm>
            <a:off x="3416159" y="1327638"/>
            <a:ext cx="697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And citizen identities Linked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583705" y="2383517"/>
            <a:ext cx="9440311" cy="363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🞂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Duration: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months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(April 2019 – March 2021)</a:t>
            </a:r>
            <a:endParaRPr/>
          </a:p>
          <a:p>
            <a:pPr marL="273050" marR="0" lvl="0" indent="-17653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🞂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partners: </a:t>
            </a:r>
            <a:endParaRPr/>
          </a:p>
          <a:p>
            <a:pPr marL="273050" marR="0" lvl="0" indent="-17653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7653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7653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160" y="5013920"/>
            <a:ext cx="1038342" cy="7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2347" y="4325257"/>
            <a:ext cx="1749704" cy="3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9901" y="3257471"/>
            <a:ext cx="1630517" cy="10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4884" y="5215896"/>
            <a:ext cx="1063914" cy="10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63292" y="4660566"/>
            <a:ext cx="1588394" cy="34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9">
            <a:alphaModFix/>
          </a:blip>
          <a:srcRect t="22577" b="17881"/>
          <a:stretch/>
        </p:blipFill>
        <p:spPr>
          <a:xfrm>
            <a:off x="8646408" y="3460036"/>
            <a:ext cx="1215096" cy="66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10">
            <a:alphaModFix/>
          </a:blip>
          <a:srcRect t="35186" b="36699"/>
          <a:stretch/>
        </p:blipFill>
        <p:spPr>
          <a:xfrm>
            <a:off x="8919350" y="5497537"/>
            <a:ext cx="2275466" cy="6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dirty="0"/>
              <a:t>Project Objectives</a:t>
            </a:r>
            <a:endParaRPr dirty="0"/>
          </a:p>
        </p:txBody>
      </p:sp>
      <p:sp>
        <p:nvSpPr>
          <p:cNvPr id="211" name="Google Shape;211;p23"/>
          <p:cNvSpPr txBox="1"/>
          <p:nvPr/>
        </p:nvSpPr>
        <p:spPr>
          <a:xfrm>
            <a:off x="433949" y="1537341"/>
            <a:ext cx="10328988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interoperability between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Higher Education/Research (eduGAIN, ESC) e-identity schemes/ecosystems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SEAL Linking Service for HEI service providers to support interlinking of citizen and academic identities and attributes, and their verification (eIDAS, eduGAIN, ESC,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ePassports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national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eIDs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etc.)</a:t>
            </a:r>
            <a:endParaRPr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trusted 3rd party matching (outside SEAL) of the identities being linked e.g. banks, university enrolment administration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students with mobile/web access for self-management of their linked identities, as well as the access control over their personal data</a:t>
            </a:r>
            <a:endParaRPr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 integrity and accountability through the use of distributed ledger technologies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0DCEAA-66B7-45A2-B771-72D10ADE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7DBD27-2C76-4B6D-A526-0664C4E4A569}"/>
              </a:ext>
            </a:extLst>
          </p:cNvPr>
          <p:cNvSpPr txBox="1">
            <a:spLocks/>
          </p:cNvSpPr>
          <p:nvPr/>
        </p:nvSpPr>
        <p:spPr>
          <a:xfrm>
            <a:off x="929739" y="1420892"/>
            <a:ext cx="103325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SEAL Linking Service provides trusted interlinking of a citizen´s national and academic identities and attributes for HEI and 3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party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Enables students to authenticate with eIDAS or eduGAIN identities to cross-border student mobility services with interlinked ESC Identity in the authentication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Reduces burden on HEIs to prove a student´s identity through external interface for manual / automatic linking to trusted 3rd parties dedicated at KYC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Follows the once-only principle,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e-identities are linked once by a trusted party, and then able to be re-used in many different scenarios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Identity attribute persistence across student life and beyond by providing linked credentials between expired student/citizen identities and current valid identities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Student empowerment giving them full control over their self-managed linked identities, storage on their devices, &amp; sharing of their identity data with 3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parties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Self-Sovereign Identity option for students to collect / verify their identities with mobile wallet technology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8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0DCEAA-66B7-45A2-B771-72D10ADE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Outcomes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5FACE9E8-2426-4478-998E-E325D6972CAE}"/>
              </a:ext>
            </a:extLst>
          </p:cNvPr>
          <p:cNvSpPr txBox="1">
            <a:spLocks/>
          </p:cNvSpPr>
          <p:nvPr/>
        </p:nvSpPr>
        <p:spPr>
          <a:xfrm>
            <a:off x="1006652" y="1575781"/>
            <a:ext cx="10515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Open Source developed project: </a:t>
            </a:r>
            <a:r>
              <a:rPr lang="es-ES" sz="5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https://github.com/EC-SEAL</a:t>
            </a:r>
            <a:endParaRPr lang="en-U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Microservices architecture providing modular functionality &amp; scalability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Mobile first Dashboard App for user self-management of SEAL linked identities 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Citizen centric approach where all personal data incl. linked identities are stored and managed under user control, and only shared with 3rd parties by user consent: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/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Personal Data Stores on user devices / 3</a:t>
            </a:r>
            <a:r>
              <a:rPr lang="en-US" sz="5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party cloud storage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/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Issuing of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eSEAL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linked identities as W3C Verifiable Credentials to a user’s  Self-Sovereign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Identitiy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Wallet (over </a:t>
            </a:r>
            <a:r>
              <a:rPr lang="en-GB" sz="5500" dirty="0">
                <a:latin typeface="Calibri" panose="020F0502020204030204" pitchFamily="34" charset="0"/>
                <a:cs typeface="Calibri" panose="020F0502020204030204" pitchFamily="34" charset="0"/>
              </a:rPr>
              <a:t>distributed ledger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technology)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/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AVOIDS central user database honey pot and data protection issues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Easy integration with common federated interfaces (SAML, OIDC) for Service Provider verification and Identity Provider delegated authentication</a:t>
            </a:r>
            <a:endParaRPr lang="es-E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/>
            <a:r>
              <a:rPr lang="en-GB" sz="5500" dirty="0">
                <a:latin typeface="Calibri" panose="020F0502020204030204" pitchFamily="34" charset="0"/>
                <a:cs typeface="Calibri" panose="020F0502020204030204" pitchFamily="34" charset="0"/>
              </a:rPr>
              <a:t>Live authentication sources, </a:t>
            </a:r>
          </a:p>
          <a:p>
            <a:pPr marL="1028700" lvl="1" indent="-342900"/>
            <a:r>
              <a:rPr lang="en-GB" sz="5500" dirty="0">
                <a:latin typeface="Calibri" panose="020F0502020204030204" pitchFamily="34" charset="0"/>
                <a:cs typeface="Calibri" panose="020F0502020204030204" pitchFamily="34" charset="0"/>
              </a:rPr>
              <a:t>Personal Data Store, </a:t>
            </a:r>
          </a:p>
          <a:p>
            <a:pPr marL="1028700" lvl="1" indent="-342900"/>
            <a:r>
              <a:rPr lang="en-GB" sz="5500" dirty="0">
                <a:latin typeface="Calibri" panose="020F0502020204030204" pitchFamily="34" charset="0"/>
                <a:cs typeface="Calibri" panose="020F0502020204030204" pitchFamily="34" charset="0"/>
              </a:rPr>
              <a:t>Self-Sovereign Identity Wallets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A simple linking level of assurance scheme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2855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63" descr="aÃ©reo fondo Blog Blogger hojeada negocio cafeterÃ­a comunicaciÃ³n computadora producto diseÃ±o de producto artilugio dispositivo electronico electrÃ³nica tecnologÃ­a"/>
          <p:cNvPicPr preferRelativeResize="0"/>
          <p:nvPr/>
        </p:nvPicPr>
        <p:blipFill rotWithShape="1">
          <a:blip r:embed="rId3">
            <a:alphaModFix/>
          </a:blip>
          <a:srcRect t="21878" b="-7867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63"/>
          <p:cNvSpPr/>
          <p:nvPr/>
        </p:nvSpPr>
        <p:spPr>
          <a:xfrm>
            <a:off x="964436" y="4994522"/>
            <a:ext cx="8268736" cy="405906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3"/>
          <p:cNvSpPr/>
          <p:nvPr/>
        </p:nvSpPr>
        <p:spPr>
          <a:xfrm>
            <a:off x="0" y="5760870"/>
            <a:ext cx="12192000" cy="1097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2" name="Google Shape;642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2983" y="411220"/>
            <a:ext cx="1995334" cy="73471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3"/>
          <p:cNvSpPr txBox="1"/>
          <p:nvPr/>
        </p:nvSpPr>
        <p:spPr>
          <a:xfrm>
            <a:off x="3580410" y="1381294"/>
            <a:ext cx="4455268" cy="1323439"/>
          </a:xfrm>
          <a:prstGeom prst="rect">
            <a:avLst/>
          </a:prstGeom>
          <a:solidFill>
            <a:srgbClr val="2A3A8B"/>
          </a:solidFill>
          <a:ln w="38100" cap="flat" cmpd="sng">
            <a:solidFill>
              <a:srgbClr val="E9B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9B725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for your attention</a:t>
            </a:r>
            <a:endParaRPr/>
          </a:p>
        </p:txBody>
      </p:sp>
      <p:pic>
        <p:nvPicPr>
          <p:cNvPr id="644" name="Google Shape;64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0" y="5979032"/>
            <a:ext cx="1038342" cy="73393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3">
            <a:hlinkClick r:id="rId6"/>
          </p:cNvPr>
          <p:cNvSpPr txBox="1"/>
          <p:nvPr/>
        </p:nvSpPr>
        <p:spPr>
          <a:xfrm>
            <a:off x="964437" y="5023330"/>
            <a:ext cx="45763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No. 837854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395" y="4968989"/>
            <a:ext cx="716042" cy="50783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3"/>
          <p:cNvSpPr txBox="1"/>
          <p:nvPr/>
        </p:nvSpPr>
        <p:spPr>
          <a:xfrm>
            <a:off x="3580410" y="5684883"/>
            <a:ext cx="482048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www.seal.org</a:t>
            </a:r>
            <a:endParaRPr/>
          </a:p>
        </p:txBody>
      </p:sp>
      <p:sp>
        <p:nvSpPr>
          <p:cNvPr id="648" name="Google Shape;648;p63"/>
          <p:cNvSpPr txBox="1"/>
          <p:nvPr/>
        </p:nvSpPr>
        <p:spPr>
          <a:xfrm>
            <a:off x="2903866" y="3503479"/>
            <a:ext cx="61262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http://project-seal.eu/</a:t>
            </a:r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5054" y="6153655"/>
            <a:ext cx="1749704" cy="3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94856" y="5773749"/>
            <a:ext cx="1484846" cy="9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6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5933" y="5892667"/>
            <a:ext cx="922074" cy="92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47403" y="6059181"/>
            <a:ext cx="1588394" cy="34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3"/>
          <p:cNvPicPr preferRelativeResize="0"/>
          <p:nvPr/>
        </p:nvPicPr>
        <p:blipFill rotWithShape="1">
          <a:blip r:embed="rId12">
            <a:alphaModFix/>
          </a:blip>
          <a:srcRect t="22577" b="17881"/>
          <a:stretch/>
        </p:blipFill>
        <p:spPr>
          <a:xfrm>
            <a:off x="8833369" y="5923875"/>
            <a:ext cx="1215096" cy="66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63"/>
          <p:cNvPicPr preferRelativeResize="0"/>
          <p:nvPr/>
        </p:nvPicPr>
        <p:blipFill rotWithShape="1">
          <a:blip r:embed="rId13">
            <a:alphaModFix/>
          </a:blip>
          <a:srcRect t="35186" b="36699"/>
          <a:stretch/>
        </p:blipFill>
        <p:spPr>
          <a:xfrm>
            <a:off x="10242770" y="5971067"/>
            <a:ext cx="1842059" cy="51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1D27BFF4E8541B9B3EF13C286BD1F" ma:contentTypeVersion="13" ma:contentTypeDescription="Create a new document." ma:contentTypeScope="" ma:versionID="3b3196be312259e9ef2bb99e5a65a47a">
  <xsd:schema xmlns:xsd="http://www.w3.org/2001/XMLSchema" xmlns:xs="http://www.w3.org/2001/XMLSchema" xmlns:p="http://schemas.microsoft.com/office/2006/metadata/properties" xmlns:ns3="42155e7f-bfc7-4a9f-a175-698061988dbd" xmlns:ns4="8aaee02e-6277-4c0b-b341-9f98f138dc35" targetNamespace="http://schemas.microsoft.com/office/2006/metadata/properties" ma:root="true" ma:fieldsID="1be468420357106173f5391fa16019bb" ns3:_="" ns4:_="">
    <xsd:import namespace="42155e7f-bfc7-4a9f-a175-698061988dbd"/>
    <xsd:import namespace="8aaee02e-6277-4c0b-b341-9f98f138dc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55e7f-bfc7-4a9f-a175-698061988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e02e-6277-4c0b-b341-9f98f138dc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F1F77B-462B-4135-AA94-CFBD0A67F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499E0-CAA7-4808-AFDE-16D0D9B26D3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2155e7f-bfc7-4a9f-a175-698061988dbd"/>
    <ds:schemaRef ds:uri="http://schemas.microsoft.com/office/infopath/2007/PartnerControls"/>
    <ds:schemaRef ds:uri="http://purl.org/dc/elements/1.1/"/>
    <ds:schemaRef ds:uri="8aaee02e-6277-4c0b-b341-9f98f138dc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175E83-585A-45C0-87DF-EF8288F54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55e7f-bfc7-4a9f-a175-698061988dbd"/>
    <ds:schemaRef ds:uri="8aaee02e-6277-4c0b-b341-9f98f138d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6127</TotalTime>
  <Words>654</Words>
  <Application>Microsoft Office PowerPoint</Application>
  <PresentationFormat>Widescreen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Noto Sans Symbols</vt:lpstr>
      <vt:lpstr>Calibri</vt:lpstr>
      <vt:lpstr>Arial Black</vt:lpstr>
      <vt:lpstr>Tema de Office</vt:lpstr>
      <vt:lpstr>SEAL Project StudEnt And citizen identities Linked</vt:lpstr>
      <vt:lpstr>PowerPoint Presentation</vt:lpstr>
      <vt:lpstr>Project Introduction</vt:lpstr>
      <vt:lpstr>Introduction</vt:lpstr>
      <vt:lpstr>Project Objectives</vt:lpstr>
      <vt:lpstr>Value 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 Project StudEnt And citizen identities Linked</dc:title>
  <dc:creator>Little Armitt, Ross</dc:creator>
  <cp:lastModifiedBy>Little Armitt, Ross</cp:lastModifiedBy>
  <cp:revision>3</cp:revision>
  <dcterms:modified xsi:type="dcterms:W3CDTF">2020-04-15T13:12:55Z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ross.little@atos.net</vt:lpwstr>
  </property>
  <property fmtid="{D5CDD505-2E9C-101B-9397-08002B2CF9AE}" pid="5" name="MSIP_Label_112e00b9-34e2-4b26-a577-af1fd0f9f7ee_SetDate">
    <vt:lpwstr>2020-01-09T08:50:43.6645823Z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f9518d12-846d-4602-87db-1880e534189a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ross.little@atos.net</vt:lpwstr>
  </property>
  <property fmtid="{D5CDD505-2E9C-101B-9397-08002B2CF9AE}" pid="13" name="MSIP_Label_e463cba9-5f6c-478d-9329-7b2295e4e8ed_SetDate">
    <vt:lpwstr>2020-01-09T08:50:43.6645823Z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f9518d12-846d-4602-87db-1880e534189a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  <property fmtid="{D5CDD505-2E9C-101B-9397-08002B2CF9AE}" pid="20" name="ContentTypeId">
    <vt:lpwstr>0x0101007E81D27BFF4E8541B9B3EF13C286BD1F</vt:lpwstr>
  </property>
</Properties>
</file>