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70" r:id="rId5"/>
    <p:sldId id="268" r:id="rId6"/>
    <p:sldId id="294" r:id="rId7"/>
    <p:sldId id="295" r:id="rId8"/>
    <p:sldId id="356" r:id="rId9"/>
    <p:sldId id="274" r:id="rId10"/>
    <p:sldId id="358" r:id="rId11"/>
    <p:sldId id="277" r:id="rId12"/>
    <p:sldId id="278" r:id="rId13"/>
    <p:sldId id="369" r:id="rId14"/>
    <p:sldId id="370" r:id="rId15"/>
    <p:sldId id="371" r:id="rId16"/>
    <p:sldId id="288" r:id="rId17"/>
    <p:sldId id="364" r:id="rId18"/>
    <p:sldId id="292" r:id="rId19"/>
    <p:sldId id="355" r:id="rId20"/>
    <p:sldId id="363" r:id="rId21"/>
    <p:sldId id="362" r:id="rId22"/>
    <p:sldId id="361" r:id="rId23"/>
    <p:sldId id="293" r:id="rId24"/>
    <p:sldId id="365" r:id="rId25"/>
    <p:sldId id="367" r:id="rId26"/>
    <p:sldId id="366" r:id="rId27"/>
    <p:sldId id="368" r:id="rId28"/>
    <p:sldId id="269"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ic, Aljosa" initials="PA" lastIdx="1" clrIdx="0">
    <p:extLst>
      <p:ext uri="{19B8F6BF-5375-455C-9EA6-DF929625EA0E}">
        <p15:presenceInfo xmlns:p15="http://schemas.microsoft.com/office/powerpoint/2012/main" userId="S::aljosa.pasic@atos.net::ab3993ee-d0bf-4cc2-869f-8213eec3ec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725"/>
    <a:srgbClr val="2A3A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18395-EBEC-4015-8A68-F848B6E61FB0}" v="1" dt="2019-10-30T14:06:55.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6" autoAdjust="0"/>
    <p:restoredTop sz="94660"/>
  </p:normalViewPr>
  <p:slideViewPr>
    <p:cSldViewPr snapToGrid="0">
      <p:cViewPr>
        <p:scale>
          <a:sx n="75" d="100"/>
          <a:sy n="75" d="100"/>
        </p:scale>
        <p:origin x="3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ECD50-5357-44E1-A286-56053B04D440}" type="datetimeFigureOut">
              <a:rPr lang="es-ES" smtClean="0"/>
              <a:t>30/10/2019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9C5ED-3272-464B-9518-160CF5A21F2D}" type="slidenum">
              <a:rPr lang="es-ES" smtClean="0"/>
              <a:t>‹Nº›</a:t>
            </a:fld>
            <a:endParaRPr lang="es-ES"/>
          </a:p>
        </p:txBody>
      </p:sp>
    </p:spTree>
    <p:extLst>
      <p:ext uri="{BB962C8B-B14F-4D97-AF65-F5344CB8AC3E}">
        <p14:creationId xmlns:p14="http://schemas.microsoft.com/office/powerpoint/2010/main" val="264285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7514795-3D6C-4B82-9F51-F778B0632E9B}" type="slidenum">
              <a:rPr lang="es-ES" smtClean="0"/>
              <a:t>16</a:t>
            </a:fld>
            <a:endParaRPr lang="es-ES"/>
          </a:p>
        </p:txBody>
      </p:sp>
    </p:spTree>
    <p:extLst>
      <p:ext uri="{BB962C8B-B14F-4D97-AF65-F5344CB8AC3E}">
        <p14:creationId xmlns:p14="http://schemas.microsoft.com/office/powerpoint/2010/main" val="162540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7514795-3D6C-4B82-9F51-F778B0632E9B}" type="slidenum">
              <a:rPr lang="es-ES" smtClean="0"/>
              <a:t>17</a:t>
            </a:fld>
            <a:endParaRPr lang="es-ES"/>
          </a:p>
        </p:txBody>
      </p:sp>
    </p:spTree>
    <p:extLst>
      <p:ext uri="{BB962C8B-B14F-4D97-AF65-F5344CB8AC3E}">
        <p14:creationId xmlns:p14="http://schemas.microsoft.com/office/powerpoint/2010/main" val="425508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7514795-3D6C-4B82-9F51-F778B0632E9B}" type="slidenum">
              <a:rPr lang="es-ES" smtClean="0"/>
              <a:t>18</a:t>
            </a:fld>
            <a:endParaRPr lang="es-ES"/>
          </a:p>
        </p:txBody>
      </p:sp>
    </p:spTree>
    <p:extLst>
      <p:ext uri="{BB962C8B-B14F-4D97-AF65-F5344CB8AC3E}">
        <p14:creationId xmlns:p14="http://schemas.microsoft.com/office/powerpoint/2010/main" val="1976486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 name="Freeform: Shape 5">
            <a:extLst>
              <a:ext uri="{FF2B5EF4-FFF2-40B4-BE49-F238E27FC236}">
                <a16:creationId xmlns:a16="http://schemas.microsoft.com/office/drawing/2014/main" id="{86FECD32-2944-4DF6-87AC-95FAF8D197B3}"/>
              </a:ext>
            </a:extLst>
          </p:cNvPr>
          <p:cNvSpPr/>
          <p:nvPr userDrawn="1"/>
        </p:nvSpPr>
        <p:spPr>
          <a:xfrm flipH="1">
            <a:off x="0" y="0"/>
            <a:ext cx="12192001" cy="6858000"/>
          </a:xfrm>
          <a:custGeom>
            <a:avLst/>
            <a:gdLst>
              <a:gd name="connsiteX0" fmla="*/ 12192001 w 12192001"/>
              <a:gd name="connsiteY0" fmla="*/ 0 h 6858000"/>
              <a:gd name="connsiteX1" fmla="*/ 3518686 w 12192001"/>
              <a:gd name="connsiteY1" fmla="*/ 0 h 6858000"/>
              <a:gd name="connsiteX2" fmla="*/ 0 w 12192001"/>
              <a:gd name="connsiteY2" fmla="*/ 3092154 h 6858000"/>
              <a:gd name="connsiteX3" fmla="*/ 0 w 12192001"/>
              <a:gd name="connsiteY3" fmla="*/ 6858000 h 6858000"/>
              <a:gd name="connsiteX4" fmla="*/ 5603032 w 12192001"/>
              <a:gd name="connsiteY4" fmla="*/ 6858000 h 6858000"/>
              <a:gd name="connsiteX5" fmla="*/ 12192001 w 12192001"/>
              <a:gd name="connsiteY5" fmla="*/ 1067740 h 6858000"/>
              <a:gd name="connsiteX0" fmla="*/ 12192001 w 12192001"/>
              <a:gd name="connsiteY0" fmla="*/ 0 h 6858000"/>
              <a:gd name="connsiteX1" fmla="*/ 3518686 w 12192001"/>
              <a:gd name="connsiteY1" fmla="*/ 0 h 6858000"/>
              <a:gd name="connsiteX2" fmla="*/ 0 w 12192001"/>
              <a:gd name="connsiteY2" fmla="*/ 3092154 h 6858000"/>
              <a:gd name="connsiteX3" fmla="*/ 0 w 12192001"/>
              <a:gd name="connsiteY3" fmla="*/ 6858000 h 6858000"/>
              <a:gd name="connsiteX4" fmla="*/ 5603032 w 12192001"/>
              <a:gd name="connsiteY4" fmla="*/ 6858000 h 6858000"/>
              <a:gd name="connsiteX5" fmla="*/ 10856182 w 12192001"/>
              <a:gd name="connsiteY5" fmla="*/ 5581816 h 6858000"/>
              <a:gd name="connsiteX6" fmla="*/ 12192001 w 12192001"/>
              <a:gd name="connsiteY6" fmla="*/ 1067740 h 6858000"/>
              <a:gd name="connsiteX7" fmla="*/ 12192001 w 1219200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12192001" y="0"/>
                </a:moveTo>
                <a:lnTo>
                  <a:pt x="3518686" y="0"/>
                </a:lnTo>
                <a:lnTo>
                  <a:pt x="0" y="3092154"/>
                </a:lnTo>
                <a:lnTo>
                  <a:pt x="0" y="6858000"/>
                </a:lnTo>
                <a:lnTo>
                  <a:pt x="5603032" y="6858000"/>
                </a:lnTo>
                <a:cubicBezTo>
                  <a:pt x="6304510" y="6244424"/>
                  <a:pt x="10154704" y="6195392"/>
                  <a:pt x="10856182" y="5581816"/>
                </a:cubicBezTo>
                <a:lnTo>
                  <a:pt x="12192001" y="1067740"/>
                </a:lnTo>
                <a:lnTo>
                  <a:pt x="12192001" y="0"/>
                </a:lnTo>
                <a:close/>
              </a:path>
            </a:pathLst>
          </a:custGeom>
          <a:solidFill>
            <a:srgbClr val="2A3A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Gráfico 7">
            <a:extLst>
              <a:ext uri="{FF2B5EF4-FFF2-40B4-BE49-F238E27FC236}">
                <a16:creationId xmlns:a16="http://schemas.microsoft.com/office/drawing/2014/main" id="{2639EAE9-5988-4E76-A689-46DE9DBE7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7720717" y="-7949"/>
            <a:ext cx="4471283" cy="3186124"/>
          </a:xfrm>
          <a:prstGeom prst="rect">
            <a:avLst/>
          </a:prstGeom>
        </p:spPr>
      </p:pic>
      <p:sp>
        <p:nvSpPr>
          <p:cNvPr id="5" name="Marcador de pie de página 4">
            <a:extLst>
              <a:ext uri="{FF2B5EF4-FFF2-40B4-BE49-F238E27FC236}">
                <a16:creationId xmlns:a16="http://schemas.microsoft.com/office/drawing/2014/main" id="{81797306-5BA1-4FB1-9AF0-ACC9F0722CC6}"/>
              </a:ext>
            </a:extLst>
          </p:cNvPr>
          <p:cNvSpPr>
            <a:spLocks noGrp="1"/>
          </p:cNvSpPr>
          <p:nvPr>
            <p:ph type="ftr" sz="quarter" idx="11"/>
          </p:nvPr>
        </p:nvSpPr>
        <p:spPr>
          <a:xfrm>
            <a:off x="209006" y="6356350"/>
            <a:ext cx="4114800" cy="365125"/>
          </a:xfrm>
        </p:spPr>
        <p:txBody>
          <a:bodyPr/>
          <a:lstStyle>
            <a:lvl1pPr algn="l">
              <a:defRPr sz="1600" b="1" i="0">
                <a:solidFill>
                  <a:schemeClr val="bg1"/>
                </a:solidFill>
                <a:effectLst/>
              </a:defRPr>
            </a:lvl1pPr>
          </a:lstStyle>
          <a:p>
            <a:r>
              <a:rPr lang="es-ES_tradnl"/>
              <a:t>www.seal.org</a:t>
            </a:r>
            <a:endParaRPr lang="es-ES" dirty="0"/>
          </a:p>
        </p:txBody>
      </p:sp>
      <p:sp>
        <p:nvSpPr>
          <p:cNvPr id="2" name="Título 1">
            <a:extLst>
              <a:ext uri="{FF2B5EF4-FFF2-40B4-BE49-F238E27FC236}">
                <a16:creationId xmlns:a16="http://schemas.microsoft.com/office/drawing/2014/main" id="{A8AE5390-454B-4CA5-A2F7-1C8CA72446E5}"/>
              </a:ext>
            </a:extLst>
          </p:cNvPr>
          <p:cNvSpPr>
            <a:spLocks noGrp="1"/>
          </p:cNvSpPr>
          <p:nvPr>
            <p:ph type="ctrTitle" hasCustomPrompt="1"/>
          </p:nvPr>
        </p:nvSpPr>
        <p:spPr>
          <a:xfrm>
            <a:off x="888275" y="809625"/>
            <a:ext cx="8133804" cy="2228846"/>
          </a:xfrm>
        </p:spPr>
        <p:txBody>
          <a:bodyPr anchor="t">
            <a:normAutofit/>
          </a:bodyPr>
          <a:lstStyle>
            <a:lvl1pPr algn="l">
              <a:defRPr sz="4000" b="1">
                <a:solidFill>
                  <a:schemeClr val="bg1"/>
                </a:solidFill>
                <a:latin typeface="+mn-lt"/>
              </a:defRPr>
            </a:lvl1pPr>
          </a:lstStyle>
          <a:p>
            <a:r>
              <a:rPr lang="es-ES" dirty="0"/>
              <a:t>Haga clic para modificar el estilo </a:t>
            </a:r>
            <a:br>
              <a:rPr lang="es-ES" dirty="0"/>
            </a:br>
            <a:r>
              <a:rPr lang="es-ES" dirty="0"/>
              <a:t>de título del patrón</a:t>
            </a:r>
          </a:p>
        </p:txBody>
      </p:sp>
      <p:sp>
        <p:nvSpPr>
          <p:cNvPr id="3" name="Subtítulo 2">
            <a:extLst>
              <a:ext uri="{FF2B5EF4-FFF2-40B4-BE49-F238E27FC236}">
                <a16:creationId xmlns:a16="http://schemas.microsoft.com/office/drawing/2014/main" id="{9710D9BD-293C-43AA-A19C-DEED3B4185A5}"/>
              </a:ext>
            </a:extLst>
          </p:cNvPr>
          <p:cNvSpPr>
            <a:spLocks noGrp="1"/>
          </p:cNvSpPr>
          <p:nvPr>
            <p:ph type="subTitle" idx="1"/>
          </p:nvPr>
        </p:nvSpPr>
        <p:spPr>
          <a:xfrm>
            <a:off x="888275" y="3190004"/>
            <a:ext cx="8133804" cy="158543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grpSp>
        <p:nvGrpSpPr>
          <p:cNvPr id="9" name="Group 26">
            <a:extLst>
              <a:ext uri="{FF2B5EF4-FFF2-40B4-BE49-F238E27FC236}">
                <a16:creationId xmlns:a16="http://schemas.microsoft.com/office/drawing/2014/main" id="{FB491FBA-6FD3-45B4-A64B-C3D7EE018AA2}"/>
              </a:ext>
            </a:extLst>
          </p:cNvPr>
          <p:cNvGrpSpPr/>
          <p:nvPr userDrawn="1"/>
        </p:nvGrpSpPr>
        <p:grpSpPr>
          <a:xfrm>
            <a:off x="5207971" y="5595675"/>
            <a:ext cx="6984029" cy="1262326"/>
            <a:chOff x="5207971" y="5595675"/>
            <a:chExt cx="6984029" cy="1262326"/>
          </a:xfrm>
          <a:solidFill>
            <a:schemeClr val="accent1">
              <a:lumMod val="60000"/>
              <a:lumOff val="40000"/>
            </a:schemeClr>
          </a:solidFill>
        </p:grpSpPr>
        <p:sp>
          <p:nvSpPr>
            <p:cNvPr id="10" name="Freeform: Shape 18">
              <a:extLst>
                <a:ext uri="{FF2B5EF4-FFF2-40B4-BE49-F238E27FC236}">
                  <a16:creationId xmlns:a16="http://schemas.microsoft.com/office/drawing/2014/main" id="{CCDBDA25-ECCD-4D65-BDEA-8C3AB6BD280F}"/>
                </a:ext>
              </a:extLst>
            </p:cNvPr>
            <p:cNvSpPr>
              <a:spLocks/>
            </p:cNvSpPr>
            <p:nvPr userDrawn="1"/>
          </p:nvSpPr>
          <p:spPr bwMode="auto">
            <a:xfrm>
              <a:off x="5207971" y="5595675"/>
              <a:ext cx="6664569" cy="1262326"/>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solidFill>
                  <a:schemeClr val="tx1">
                    <a:lumMod val="65000"/>
                    <a:lumOff val="35000"/>
                  </a:schemeClr>
                </a:solidFill>
              </a:endParaRPr>
            </a:p>
          </p:txBody>
        </p:sp>
        <p:sp>
          <p:nvSpPr>
            <p:cNvPr id="12" name="Freeform: Shape 25">
              <a:extLst>
                <a:ext uri="{FF2B5EF4-FFF2-40B4-BE49-F238E27FC236}">
                  <a16:creationId xmlns:a16="http://schemas.microsoft.com/office/drawing/2014/main" id="{A0D3FB62-56B4-48EE-9359-C6E7E6B4C833}"/>
                </a:ext>
              </a:extLst>
            </p:cNvPr>
            <p:cNvSpPr>
              <a:spLocks/>
            </p:cNvSpPr>
            <p:nvPr/>
          </p:nvSpPr>
          <p:spPr bwMode="auto">
            <a:xfrm flipH="1">
              <a:off x="11318872" y="6387731"/>
              <a:ext cx="873128" cy="470270"/>
            </a:xfrm>
            <a:custGeom>
              <a:avLst/>
              <a:gdLst>
                <a:gd name="connsiteX0" fmla="*/ 651947 w 873128"/>
                <a:gd name="connsiteY0" fmla="*/ 0 h 470270"/>
                <a:gd name="connsiteX1" fmla="*/ 694592 w 873128"/>
                <a:gd name="connsiteY1" fmla="*/ 13081 h 470270"/>
                <a:gd name="connsiteX2" fmla="*/ 702118 w 873128"/>
                <a:gd name="connsiteY2" fmla="*/ 20929 h 470270"/>
                <a:gd name="connsiteX3" fmla="*/ 702118 w 873128"/>
                <a:gd name="connsiteY3" fmla="*/ 371496 h 470270"/>
                <a:gd name="connsiteX4" fmla="*/ 719678 w 873128"/>
                <a:gd name="connsiteY4" fmla="*/ 371496 h 470270"/>
                <a:gd name="connsiteX5" fmla="*/ 719678 w 873128"/>
                <a:gd name="connsiteY5" fmla="*/ 230223 h 470270"/>
                <a:gd name="connsiteX6" fmla="*/ 734729 w 873128"/>
                <a:gd name="connsiteY6" fmla="*/ 230223 h 470270"/>
                <a:gd name="connsiteX7" fmla="*/ 734729 w 873128"/>
                <a:gd name="connsiteY7" fmla="*/ 217142 h 470270"/>
                <a:gd name="connsiteX8" fmla="*/ 749780 w 873128"/>
                <a:gd name="connsiteY8" fmla="*/ 209294 h 470270"/>
                <a:gd name="connsiteX9" fmla="*/ 762322 w 873128"/>
                <a:gd name="connsiteY9" fmla="*/ 209294 h 470270"/>
                <a:gd name="connsiteX10" fmla="*/ 762322 w 873128"/>
                <a:gd name="connsiteY10" fmla="*/ 196214 h 470270"/>
                <a:gd name="connsiteX11" fmla="*/ 772356 w 873128"/>
                <a:gd name="connsiteY11" fmla="*/ 188365 h 470270"/>
                <a:gd name="connsiteX12" fmla="*/ 797443 w 873128"/>
                <a:gd name="connsiteY12" fmla="*/ 188365 h 470270"/>
                <a:gd name="connsiteX13" fmla="*/ 797443 w 873128"/>
                <a:gd name="connsiteY13" fmla="*/ 230223 h 470270"/>
                <a:gd name="connsiteX14" fmla="*/ 850122 w 873128"/>
                <a:gd name="connsiteY14" fmla="*/ 230223 h 470270"/>
                <a:gd name="connsiteX15" fmla="*/ 850122 w 873128"/>
                <a:gd name="connsiteY15" fmla="*/ 376729 h 470270"/>
                <a:gd name="connsiteX16" fmla="*/ 870190 w 873128"/>
                <a:gd name="connsiteY16" fmla="*/ 376729 h 470270"/>
                <a:gd name="connsiteX17" fmla="*/ 873128 w 873128"/>
                <a:gd name="connsiteY17" fmla="*/ 375580 h 470270"/>
                <a:gd name="connsiteX18" fmla="*/ 873128 w 873128"/>
                <a:gd name="connsiteY18" fmla="*/ 470270 h 470270"/>
                <a:gd name="connsiteX19" fmla="*/ 0 w 873128"/>
                <a:gd name="connsiteY19" fmla="*/ 470270 h 470270"/>
                <a:gd name="connsiteX20" fmla="*/ 47325 w 873128"/>
                <a:gd name="connsiteY20" fmla="*/ 388300 h 470270"/>
                <a:gd name="connsiteX21" fmla="*/ 92542 w 873128"/>
                <a:gd name="connsiteY21" fmla="*/ 384577 h 470270"/>
                <a:gd name="connsiteX22" fmla="*/ 92542 w 873128"/>
                <a:gd name="connsiteY22" fmla="*/ 347950 h 470270"/>
                <a:gd name="connsiteX23" fmla="*/ 142713 w 873128"/>
                <a:gd name="connsiteY23" fmla="*/ 347950 h 470270"/>
                <a:gd name="connsiteX24" fmla="*/ 142713 w 873128"/>
                <a:gd name="connsiteY24" fmla="*/ 327022 h 470270"/>
                <a:gd name="connsiteX25" fmla="*/ 248072 w 873128"/>
                <a:gd name="connsiteY25" fmla="*/ 327022 h 470270"/>
                <a:gd name="connsiteX26" fmla="*/ 248072 w 873128"/>
                <a:gd name="connsiteY26" fmla="*/ 340102 h 470270"/>
                <a:gd name="connsiteX27" fmla="*/ 315802 w 873128"/>
                <a:gd name="connsiteY27" fmla="*/ 340102 h 470270"/>
                <a:gd name="connsiteX28" fmla="*/ 315802 w 873128"/>
                <a:gd name="connsiteY28" fmla="*/ 347950 h 470270"/>
                <a:gd name="connsiteX29" fmla="*/ 335870 w 873128"/>
                <a:gd name="connsiteY29" fmla="*/ 347950 h 470270"/>
                <a:gd name="connsiteX30" fmla="*/ 335870 w 873128"/>
                <a:gd name="connsiteY30" fmla="*/ 355799 h 470270"/>
                <a:gd name="connsiteX31" fmla="*/ 353430 w 873128"/>
                <a:gd name="connsiteY31" fmla="*/ 355799 h 470270"/>
                <a:gd name="connsiteX32" fmla="*/ 353430 w 873128"/>
                <a:gd name="connsiteY32" fmla="*/ 238072 h 470270"/>
                <a:gd name="connsiteX33" fmla="*/ 406110 w 873128"/>
                <a:gd name="connsiteY33" fmla="*/ 222375 h 470270"/>
                <a:gd name="connsiteX34" fmla="*/ 503943 w 873128"/>
                <a:gd name="connsiteY34" fmla="*/ 222375 h 470270"/>
                <a:gd name="connsiteX35" fmla="*/ 503943 w 873128"/>
                <a:gd name="connsiteY35" fmla="*/ 34011 h 470270"/>
                <a:gd name="connsiteX36" fmla="*/ 531537 w 873128"/>
                <a:gd name="connsiteY36" fmla="*/ 20929 h 470270"/>
                <a:gd name="connsiteX37" fmla="*/ 651947 w 873128"/>
                <a:gd name="connsiteY37" fmla="*/ 0 h 4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3128" h="470270">
                  <a:moveTo>
                    <a:pt x="651947" y="0"/>
                  </a:moveTo>
                  <a:cubicBezTo>
                    <a:pt x="666999" y="5232"/>
                    <a:pt x="679541" y="10465"/>
                    <a:pt x="694592" y="13081"/>
                  </a:cubicBezTo>
                  <a:cubicBezTo>
                    <a:pt x="697101" y="15697"/>
                    <a:pt x="699609" y="18314"/>
                    <a:pt x="702118" y="20929"/>
                  </a:cubicBezTo>
                  <a:cubicBezTo>
                    <a:pt x="702118" y="138657"/>
                    <a:pt x="702118" y="256385"/>
                    <a:pt x="702118" y="371496"/>
                  </a:cubicBezTo>
                  <a:cubicBezTo>
                    <a:pt x="707135" y="371496"/>
                    <a:pt x="712152" y="371496"/>
                    <a:pt x="719678" y="371496"/>
                  </a:cubicBezTo>
                  <a:cubicBezTo>
                    <a:pt x="719678" y="324406"/>
                    <a:pt x="719678" y="277315"/>
                    <a:pt x="719678" y="230223"/>
                  </a:cubicBezTo>
                  <a:cubicBezTo>
                    <a:pt x="724695" y="230223"/>
                    <a:pt x="729712" y="230223"/>
                    <a:pt x="734729" y="230223"/>
                  </a:cubicBezTo>
                  <a:cubicBezTo>
                    <a:pt x="734729" y="224991"/>
                    <a:pt x="734729" y="222375"/>
                    <a:pt x="734729" y="217142"/>
                  </a:cubicBezTo>
                  <a:cubicBezTo>
                    <a:pt x="739746" y="214526"/>
                    <a:pt x="744763" y="211911"/>
                    <a:pt x="749780" y="209294"/>
                  </a:cubicBezTo>
                  <a:lnTo>
                    <a:pt x="762322" y="209294"/>
                  </a:lnTo>
                  <a:cubicBezTo>
                    <a:pt x="762322" y="204062"/>
                    <a:pt x="762322" y="201445"/>
                    <a:pt x="762322" y="196214"/>
                  </a:cubicBezTo>
                  <a:cubicBezTo>
                    <a:pt x="764831" y="193597"/>
                    <a:pt x="769848" y="190980"/>
                    <a:pt x="772356" y="188365"/>
                  </a:cubicBezTo>
                  <a:cubicBezTo>
                    <a:pt x="779883" y="188365"/>
                    <a:pt x="789917" y="188365"/>
                    <a:pt x="797443" y="188365"/>
                  </a:cubicBezTo>
                  <a:cubicBezTo>
                    <a:pt x="797443" y="201445"/>
                    <a:pt x="797443" y="217142"/>
                    <a:pt x="797443" y="230223"/>
                  </a:cubicBezTo>
                  <a:cubicBezTo>
                    <a:pt x="815003" y="230223"/>
                    <a:pt x="832563" y="230223"/>
                    <a:pt x="850122" y="230223"/>
                  </a:cubicBezTo>
                  <a:cubicBezTo>
                    <a:pt x="850122" y="279931"/>
                    <a:pt x="850122" y="327022"/>
                    <a:pt x="850122" y="376729"/>
                  </a:cubicBezTo>
                  <a:cubicBezTo>
                    <a:pt x="857648" y="376729"/>
                    <a:pt x="865174" y="376729"/>
                    <a:pt x="870190" y="376729"/>
                  </a:cubicBezTo>
                  <a:lnTo>
                    <a:pt x="873128" y="375580"/>
                  </a:lnTo>
                  <a:lnTo>
                    <a:pt x="873128" y="470270"/>
                  </a:lnTo>
                  <a:lnTo>
                    <a:pt x="0" y="470270"/>
                  </a:lnTo>
                  <a:lnTo>
                    <a:pt x="47325" y="388300"/>
                  </a:lnTo>
                  <a:cubicBezTo>
                    <a:pt x="62189" y="387058"/>
                    <a:pt x="77084" y="385817"/>
                    <a:pt x="92542" y="384577"/>
                  </a:cubicBezTo>
                  <a:cubicBezTo>
                    <a:pt x="92542" y="371496"/>
                    <a:pt x="92542" y="361032"/>
                    <a:pt x="92542" y="347950"/>
                  </a:cubicBezTo>
                  <a:cubicBezTo>
                    <a:pt x="110102" y="347950"/>
                    <a:pt x="127661" y="347950"/>
                    <a:pt x="142713" y="347950"/>
                  </a:cubicBezTo>
                  <a:cubicBezTo>
                    <a:pt x="142713" y="340102"/>
                    <a:pt x="142713" y="334870"/>
                    <a:pt x="142713" y="327022"/>
                  </a:cubicBezTo>
                  <a:cubicBezTo>
                    <a:pt x="177833" y="327022"/>
                    <a:pt x="212952" y="327022"/>
                    <a:pt x="248072" y="327022"/>
                  </a:cubicBezTo>
                  <a:cubicBezTo>
                    <a:pt x="248072" y="332253"/>
                    <a:pt x="248072" y="334870"/>
                    <a:pt x="248072" y="340102"/>
                  </a:cubicBezTo>
                  <a:cubicBezTo>
                    <a:pt x="270649" y="340102"/>
                    <a:pt x="293225" y="340102"/>
                    <a:pt x="315802" y="340102"/>
                  </a:cubicBezTo>
                  <a:cubicBezTo>
                    <a:pt x="315802" y="342719"/>
                    <a:pt x="315802" y="345335"/>
                    <a:pt x="315802" y="347950"/>
                  </a:cubicBezTo>
                  <a:cubicBezTo>
                    <a:pt x="320820" y="347950"/>
                    <a:pt x="328345" y="347950"/>
                    <a:pt x="335870" y="347950"/>
                  </a:cubicBezTo>
                  <a:cubicBezTo>
                    <a:pt x="335870" y="350567"/>
                    <a:pt x="335870" y="353184"/>
                    <a:pt x="335870" y="355799"/>
                  </a:cubicBezTo>
                  <a:cubicBezTo>
                    <a:pt x="340888" y="355799"/>
                    <a:pt x="348413" y="355799"/>
                    <a:pt x="353430" y="355799"/>
                  </a:cubicBezTo>
                  <a:cubicBezTo>
                    <a:pt x="353430" y="316558"/>
                    <a:pt x="353430" y="277315"/>
                    <a:pt x="353430" y="238072"/>
                  </a:cubicBezTo>
                  <a:cubicBezTo>
                    <a:pt x="370990" y="232840"/>
                    <a:pt x="388551" y="227608"/>
                    <a:pt x="406110" y="222375"/>
                  </a:cubicBezTo>
                  <a:cubicBezTo>
                    <a:pt x="438722" y="222375"/>
                    <a:pt x="471332" y="222375"/>
                    <a:pt x="503943" y="222375"/>
                  </a:cubicBezTo>
                  <a:cubicBezTo>
                    <a:pt x="503943" y="159587"/>
                    <a:pt x="503943" y="96798"/>
                    <a:pt x="503943" y="34011"/>
                  </a:cubicBezTo>
                  <a:cubicBezTo>
                    <a:pt x="511469" y="28778"/>
                    <a:pt x="521503" y="26163"/>
                    <a:pt x="531537" y="20929"/>
                  </a:cubicBezTo>
                  <a:cubicBezTo>
                    <a:pt x="571673" y="15697"/>
                    <a:pt x="611811" y="7849"/>
                    <a:pt x="65194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grpSp>
    </p:spTree>
    <p:extLst>
      <p:ext uri="{BB962C8B-B14F-4D97-AF65-F5344CB8AC3E}">
        <p14:creationId xmlns:p14="http://schemas.microsoft.com/office/powerpoint/2010/main" val="414242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INA ESPECIAL">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C029A7-6ED3-406F-A6E7-80FF354A3867}"/>
              </a:ext>
            </a:extLst>
          </p:cNvPr>
          <p:cNvSpPr/>
          <p:nvPr userDrawn="1"/>
        </p:nvSpPr>
        <p:spPr>
          <a:xfrm>
            <a:off x="0" y="0"/>
            <a:ext cx="12192000" cy="2963565"/>
          </a:xfrm>
          <a:prstGeom prst="rect">
            <a:avLst/>
          </a:prstGeom>
          <a:solidFill>
            <a:srgbClr val="2A3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p>
        </p:txBody>
      </p:sp>
      <p:sp>
        <p:nvSpPr>
          <p:cNvPr id="8" name="Rectángulo 7">
            <a:extLst>
              <a:ext uri="{FF2B5EF4-FFF2-40B4-BE49-F238E27FC236}">
                <a16:creationId xmlns:a16="http://schemas.microsoft.com/office/drawing/2014/main" id="{DF52A68A-EC32-4940-A38F-824C6ABE115D}"/>
              </a:ext>
            </a:extLst>
          </p:cNvPr>
          <p:cNvSpPr/>
          <p:nvPr userDrawn="1"/>
        </p:nvSpPr>
        <p:spPr>
          <a:xfrm>
            <a:off x="0" y="2990553"/>
            <a:ext cx="12192000" cy="61571"/>
          </a:xfrm>
          <a:prstGeom prst="rect">
            <a:avLst/>
          </a:prstGeom>
          <a:solidFill>
            <a:srgbClr val="E9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1C78BA74-D86F-4431-91A8-B0EE705B4B9F}"/>
              </a:ext>
            </a:extLst>
          </p:cNvPr>
          <p:cNvSpPr>
            <a:spLocks noGrp="1"/>
          </p:cNvSpPr>
          <p:nvPr>
            <p:ph type="title" hasCustomPrompt="1"/>
          </p:nvPr>
        </p:nvSpPr>
        <p:spPr>
          <a:xfrm>
            <a:off x="831850" y="376666"/>
            <a:ext cx="10515600" cy="650945"/>
          </a:xfrm>
        </p:spPr>
        <p:txBody>
          <a:bodyPr anchor="ctr">
            <a:normAutofit/>
          </a:bodyPr>
          <a:lstStyle>
            <a:lvl1pPr algn="ctr">
              <a:defRPr sz="3200">
                <a:solidFill>
                  <a:schemeClr val="bg1"/>
                </a:solidFill>
              </a:defRPr>
            </a:lvl1pPr>
          </a:lstStyle>
          <a:p>
            <a:r>
              <a:rPr lang="es-ES" dirty="0"/>
              <a:t>Texto</a:t>
            </a:r>
          </a:p>
        </p:txBody>
      </p:sp>
      <p:sp>
        <p:nvSpPr>
          <p:cNvPr id="4" name="Marcador de fecha 3">
            <a:extLst>
              <a:ext uri="{FF2B5EF4-FFF2-40B4-BE49-F238E27FC236}">
                <a16:creationId xmlns:a16="http://schemas.microsoft.com/office/drawing/2014/main" id="{F3651AD6-ED19-410D-8057-9EDCF5E55CA3}"/>
              </a:ext>
            </a:extLst>
          </p:cNvPr>
          <p:cNvSpPr>
            <a:spLocks noGrp="1"/>
          </p:cNvSpPr>
          <p:nvPr>
            <p:ph type="dt" sz="half" idx="10"/>
          </p:nvPr>
        </p:nvSpPr>
        <p:spPr/>
        <p:txBody>
          <a:bodyPr/>
          <a:lstStyle/>
          <a:p>
            <a:fld id="{96FF9E9B-232F-49AB-B5A8-4C754CFA080D}" type="datetimeFigureOut">
              <a:rPr lang="es-ES" smtClean="0"/>
              <a:t>30/10/2019</a:t>
            </a:fld>
            <a:endParaRPr lang="es-ES"/>
          </a:p>
        </p:txBody>
      </p:sp>
      <p:sp>
        <p:nvSpPr>
          <p:cNvPr id="5" name="Marcador de pie de página 4">
            <a:extLst>
              <a:ext uri="{FF2B5EF4-FFF2-40B4-BE49-F238E27FC236}">
                <a16:creationId xmlns:a16="http://schemas.microsoft.com/office/drawing/2014/main" id="{3A0B98FB-858D-4E71-AC96-C032CD0127FF}"/>
              </a:ext>
            </a:extLst>
          </p:cNvPr>
          <p:cNvSpPr>
            <a:spLocks noGrp="1"/>
          </p:cNvSpPr>
          <p:nvPr>
            <p:ph type="ftr" sz="quarter" idx="11"/>
          </p:nvPr>
        </p:nvSpPr>
        <p:spPr/>
        <p:txBody>
          <a:bodyPr/>
          <a:lstStyle>
            <a:lvl1pPr>
              <a:defRPr/>
            </a:lvl1pPr>
          </a:lstStyle>
          <a:p>
            <a:r>
              <a:rPr lang="es-ES_tradnl" dirty="0"/>
              <a:t>www.seal.org</a:t>
            </a:r>
            <a:endParaRPr lang="es-ES" dirty="0"/>
          </a:p>
        </p:txBody>
      </p:sp>
      <p:sp>
        <p:nvSpPr>
          <p:cNvPr id="6" name="Marcador de número de diapositiva 5">
            <a:extLst>
              <a:ext uri="{FF2B5EF4-FFF2-40B4-BE49-F238E27FC236}">
                <a16:creationId xmlns:a16="http://schemas.microsoft.com/office/drawing/2014/main" id="{E169B9B7-B672-4519-B317-11E246D7214C}"/>
              </a:ext>
            </a:extLst>
          </p:cNvPr>
          <p:cNvSpPr>
            <a:spLocks noGrp="1"/>
          </p:cNvSpPr>
          <p:nvPr>
            <p:ph type="sldNum" sz="quarter" idx="12"/>
          </p:nvPr>
        </p:nvSpPr>
        <p:spPr/>
        <p:txBody>
          <a:bodyPr/>
          <a:lstStyle/>
          <a:p>
            <a:fld id="{87DC0B2E-C050-4E22-879D-8163E645FB31}" type="slidenum">
              <a:rPr lang="es-ES" smtClean="0"/>
              <a:t>‹Nº›</a:t>
            </a:fld>
            <a:endParaRPr lang="es-ES"/>
          </a:p>
        </p:txBody>
      </p:sp>
      <p:pic>
        <p:nvPicPr>
          <p:cNvPr id="13" name="Gráfico 12">
            <a:extLst>
              <a:ext uri="{FF2B5EF4-FFF2-40B4-BE49-F238E27FC236}">
                <a16:creationId xmlns:a16="http://schemas.microsoft.com/office/drawing/2014/main" id="{8A64A422-FB29-41C6-B77D-21E3990B95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3800" y="340977"/>
            <a:ext cx="722322" cy="722322"/>
          </a:xfrm>
          <a:prstGeom prst="rect">
            <a:avLst/>
          </a:prstGeom>
        </p:spPr>
      </p:pic>
    </p:spTree>
    <p:extLst>
      <p:ext uri="{BB962C8B-B14F-4D97-AF65-F5344CB8AC3E}">
        <p14:creationId xmlns:p14="http://schemas.microsoft.com/office/powerpoint/2010/main" val="122631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4956C-A850-4FF5-AC99-4F49A1DAEC4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E1F173-BED9-4E43-828D-B21482120B3D}"/>
              </a:ext>
            </a:extLst>
          </p:cNvPr>
          <p:cNvSpPr>
            <a:spLocks noGrp="1"/>
          </p:cNvSpPr>
          <p:nvPr>
            <p:ph type="dt" sz="half" idx="10"/>
          </p:nvPr>
        </p:nvSpPr>
        <p:spPr/>
        <p:txBody>
          <a:bodyPr/>
          <a:lstStyle/>
          <a:p>
            <a:fld id="{96FF9E9B-232F-49AB-B5A8-4C754CFA080D}" type="datetimeFigureOut">
              <a:rPr lang="es-ES" smtClean="0"/>
              <a:t>30/10/2019</a:t>
            </a:fld>
            <a:endParaRPr lang="es-ES"/>
          </a:p>
        </p:txBody>
      </p:sp>
      <p:sp>
        <p:nvSpPr>
          <p:cNvPr id="4" name="Marcador de pie de página 3">
            <a:extLst>
              <a:ext uri="{FF2B5EF4-FFF2-40B4-BE49-F238E27FC236}">
                <a16:creationId xmlns:a16="http://schemas.microsoft.com/office/drawing/2014/main" id="{230DAF42-CB9D-4AD3-9F92-0217BC28BEC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27108A-9491-4BAC-B02C-FBA3FF950963}"/>
              </a:ext>
            </a:extLst>
          </p:cNvPr>
          <p:cNvSpPr>
            <a:spLocks noGrp="1"/>
          </p:cNvSpPr>
          <p:nvPr>
            <p:ph type="sldNum" sz="quarter" idx="12"/>
          </p:nvPr>
        </p:nvSpPr>
        <p:spPr/>
        <p:txBody>
          <a:bodyPr/>
          <a:lstStyle/>
          <a:p>
            <a:fld id="{87DC0B2E-C050-4E22-879D-8163E645FB31}" type="slidenum">
              <a:rPr lang="es-ES" smtClean="0"/>
              <a:t>‹Nº›</a:t>
            </a:fld>
            <a:endParaRPr lang="es-ES"/>
          </a:p>
        </p:txBody>
      </p:sp>
    </p:spTree>
    <p:extLst>
      <p:ext uri="{BB962C8B-B14F-4D97-AF65-F5344CB8AC3E}">
        <p14:creationId xmlns:p14="http://schemas.microsoft.com/office/powerpoint/2010/main" val="16117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23A26C-58FE-48C2-BD0B-DE6A00D74F4D}"/>
              </a:ext>
            </a:extLst>
          </p:cNvPr>
          <p:cNvSpPr>
            <a:spLocks noGrp="1"/>
          </p:cNvSpPr>
          <p:nvPr>
            <p:ph type="dt" sz="half" idx="10"/>
          </p:nvPr>
        </p:nvSpPr>
        <p:spPr/>
        <p:txBody>
          <a:bodyPr/>
          <a:lstStyle/>
          <a:p>
            <a:fld id="{96FF9E9B-232F-49AB-B5A8-4C754CFA080D}" type="datetimeFigureOut">
              <a:rPr lang="es-ES" smtClean="0"/>
              <a:t>30/10/2019</a:t>
            </a:fld>
            <a:endParaRPr lang="es-ES"/>
          </a:p>
        </p:txBody>
      </p:sp>
      <p:sp>
        <p:nvSpPr>
          <p:cNvPr id="3" name="Marcador de pie de página 2">
            <a:extLst>
              <a:ext uri="{FF2B5EF4-FFF2-40B4-BE49-F238E27FC236}">
                <a16:creationId xmlns:a16="http://schemas.microsoft.com/office/drawing/2014/main" id="{EF08F48F-353F-47A4-915F-726B2A5C7A4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408D103-E8E6-4FFD-A62C-95A7AB9F5FB8}"/>
              </a:ext>
            </a:extLst>
          </p:cNvPr>
          <p:cNvSpPr>
            <a:spLocks noGrp="1"/>
          </p:cNvSpPr>
          <p:nvPr>
            <p:ph type="sldNum" sz="quarter" idx="12"/>
          </p:nvPr>
        </p:nvSpPr>
        <p:spPr/>
        <p:txBody>
          <a:bodyPr/>
          <a:lstStyle/>
          <a:p>
            <a:fld id="{87DC0B2E-C050-4E22-879D-8163E645FB31}" type="slidenum">
              <a:rPr lang="es-ES" smtClean="0"/>
              <a:t>‹Nº›</a:t>
            </a:fld>
            <a:endParaRPr lang="es-ES"/>
          </a:p>
        </p:txBody>
      </p:sp>
    </p:spTree>
    <p:extLst>
      <p:ext uri="{BB962C8B-B14F-4D97-AF65-F5344CB8AC3E}">
        <p14:creationId xmlns:p14="http://schemas.microsoft.com/office/powerpoint/2010/main" val="373615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CION PORTADA">
    <p:bg>
      <p:bgPr>
        <a:solidFill>
          <a:srgbClr val="2A3A8B"/>
        </a:solidFill>
        <a:effectLst/>
      </p:bgPr>
    </p:bg>
    <p:spTree>
      <p:nvGrpSpPr>
        <p:cNvPr id="1" name=""/>
        <p:cNvGrpSpPr/>
        <p:nvPr/>
      </p:nvGrpSpPr>
      <p:grpSpPr>
        <a:xfrm>
          <a:off x="0" y="0"/>
          <a:ext cx="0" cy="0"/>
          <a:chOff x="0" y="0"/>
          <a:chExt cx="0" cy="0"/>
        </a:xfrm>
      </p:grpSpPr>
      <p:pic>
        <p:nvPicPr>
          <p:cNvPr id="19" name="Gráfico 18">
            <a:extLst>
              <a:ext uri="{FF2B5EF4-FFF2-40B4-BE49-F238E27FC236}">
                <a16:creationId xmlns:a16="http://schemas.microsoft.com/office/drawing/2014/main" id="{20FB28DC-2B29-4F80-8A62-E0E6DBE35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7720717" y="-7949"/>
            <a:ext cx="4471283" cy="3186124"/>
          </a:xfrm>
          <a:prstGeom prst="rect">
            <a:avLst/>
          </a:prstGeom>
        </p:spPr>
      </p:pic>
      <p:sp>
        <p:nvSpPr>
          <p:cNvPr id="2" name="Título 1">
            <a:extLst>
              <a:ext uri="{FF2B5EF4-FFF2-40B4-BE49-F238E27FC236}">
                <a16:creationId xmlns:a16="http://schemas.microsoft.com/office/drawing/2014/main" id="{A8AE5390-454B-4CA5-A2F7-1C8CA72446E5}"/>
              </a:ext>
            </a:extLst>
          </p:cNvPr>
          <p:cNvSpPr>
            <a:spLocks noGrp="1"/>
          </p:cNvSpPr>
          <p:nvPr>
            <p:ph type="ctrTitle" hasCustomPrompt="1"/>
          </p:nvPr>
        </p:nvSpPr>
        <p:spPr>
          <a:xfrm>
            <a:off x="316511" y="2057192"/>
            <a:ext cx="9144000" cy="2387600"/>
          </a:xfrm>
        </p:spPr>
        <p:txBody>
          <a:bodyPr anchor="b">
            <a:normAutofit/>
          </a:bodyPr>
          <a:lstStyle>
            <a:lvl1pPr algn="l">
              <a:defRPr sz="4400" b="1">
                <a:solidFill>
                  <a:schemeClr val="bg1"/>
                </a:solidFill>
              </a:defRPr>
            </a:lvl1pPr>
          </a:lstStyle>
          <a:p>
            <a:r>
              <a:rPr lang="es-ES" dirty="0"/>
              <a:t>Haga clic para modificar el estilo </a:t>
            </a:r>
            <a:br>
              <a:rPr lang="es-ES" dirty="0"/>
            </a:br>
            <a:r>
              <a:rPr lang="es-ES" dirty="0"/>
              <a:t>de título del patrón</a:t>
            </a:r>
          </a:p>
        </p:txBody>
      </p:sp>
      <p:sp>
        <p:nvSpPr>
          <p:cNvPr id="3" name="Subtítulo 2">
            <a:extLst>
              <a:ext uri="{FF2B5EF4-FFF2-40B4-BE49-F238E27FC236}">
                <a16:creationId xmlns:a16="http://schemas.microsoft.com/office/drawing/2014/main" id="{9710D9BD-293C-43AA-A19C-DEED3B4185A5}"/>
              </a:ext>
            </a:extLst>
          </p:cNvPr>
          <p:cNvSpPr>
            <a:spLocks noGrp="1"/>
          </p:cNvSpPr>
          <p:nvPr>
            <p:ph type="subTitle" idx="1"/>
          </p:nvPr>
        </p:nvSpPr>
        <p:spPr>
          <a:xfrm>
            <a:off x="316511" y="4536867"/>
            <a:ext cx="9144000" cy="158543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pic>
        <p:nvPicPr>
          <p:cNvPr id="10" name="Gráfico 9">
            <a:extLst>
              <a:ext uri="{FF2B5EF4-FFF2-40B4-BE49-F238E27FC236}">
                <a16:creationId xmlns:a16="http://schemas.microsoft.com/office/drawing/2014/main" id="{F751293D-6E9E-4C93-AA6D-436E567C0E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37108" y="246888"/>
            <a:ext cx="2226373" cy="2226373"/>
          </a:xfrm>
          <a:prstGeom prst="rect">
            <a:avLst/>
          </a:prstGeom>
        </p:spPr>
      </p:pic>
      <p:pic>
        <p:nvPicPr>
          <p:cNvPr id="11" name="Gráfico 10">
            <a:extLst>
              <a:ext uri="{FF2B5EF4-FFF2-40B4-BE49-F238E27FC236}">
                <a16:creationId xmlns:a16="http://schemas.microsoft.com/office/drawing/2014/main" id="{1EDF60EC-14AD-4653-B4EE-7F1B1EA4BC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8566" y="198434"/>
            <a:ext cx="6259721" cy="1759268"/>
          </a:xfrm>
          <a:prstGeom prst="rect">
            <a:avLst/>
          </a:prstGeom>
        </p:spPr>
      </p:pic>
      <p:grpSp>
        <p:nvGrpSpPr>
          <p:cNvPr id="12" name="Group 26">
            <a:extLst>
              <a:ext uri="{FF2B5EF4-FFF2-40B4-BE49-F238E27FC236}">
                <a16:creationId xmlns:a16="http://schemas.microsoft.com/office/drawing/2014/main" id="{C0C97D76-4628-4956-B2D9-0882A34E443B}"/>
              </a:ext>
            </a:extLst>
          </p:cNvPr>
          <p:cNvGrpSpPr/>
          <p:nvPr userDrawn="1"/>
        </p:nvGrpSpPr>
        <p:grpSpPr>
          <a:xfrm>
            <a:off x="0" y="5595675"/>
            <a:ext cx="12192000" cy="1262326"/>
            <a:chOff x="0" y="5595675"/>
            <a:chExt cx="12192000" cy="1262326"/>
          </a:xfrm>
          <a:solidFill>
            <a:schemeClr val="accent1">
              <a:lumMod val="60000"/>
              <a:lumOff val="40000"/>
            </a:schemeClr>
          </a:solidFill>
        </p:grpSpPr>
        <p:sp>
          <p:nvSpPr>
            <p:cNvPr id="13" name="Freeform: Shape 18">
              <a:extLst>
                <a:ext uri="{FF2B5EF4-FFF2-40B4-BE49-F238E27FC236}">
                  <a16:creationId xmlns:a16="http://schemas.microsoft.com/office/drawing/2014/main" id="{8F3917D5-7859-459C-93F1-F7BD35522A7D}"/>
                </a:ext>
              </a:extLst>
            </p:cNvPr>
            <p:cNvSpPr>
              <a:spLocks/>
            </p:cNvSpPr>
            <p:nvPr/>
          </p:nvSpPr>
          <p:spPr bwMode="auto">
            <a:xfrm>
              <a:off x="5207971" y="5595675"/>
              <a:ext cx="6664569" cy="1262326"/>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solidFill>
              <a:srgbClr val="E9B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sp>
          <p:nvSpPr>
            <p:cNvPr id="14" name="Freeform: Shape 19">
              <a:extLst>
                <a:ext uri="{FF2B5EF4-FFF2-40B4-BE49-F238E27FC236}">
                  <a16:creationId xmlns:a16="http://schemas.microsoft.com/office/drawing/2014/main" id="{8200BCC9-BF39-4199-AAA5-4762CE417F5A}"/>
                </a:ext>
              </a:extLst>
            </p:cNvPr>
            <p:cNvSpPr>
              <a:spLocks/>
            </p:cNvSpPr>
            <p:nvPr/>
          </p:nvSpPr>
          <p:spPr bwMode="auto">
            <a:xfrm>
              <a:off x="0" y="6276408"/>
              <a:ext cx="3651746" cy="58159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rgbClr val="E9B725"/>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Shape 25">
              <a:extLst>
                <a:ext uri="{FF2B5EF4-FFF2-40B4-BE49-F238E27FC236}">
                  <a16:creationId xmlns:a16="http://schemas.microsoft.com/office/drawing/2014/main" id="{02DBB487-30D7-40E7-9942-EB1E862D2453}"/>
                </a:ext>
              </a:extLst>
            </p:cNvPr>
            <p:cNvSpPr>
              <a:spLocks/>
            </p:cNvSpPr>
            <p:nvPr/>
          </p:nvSpPr>
          <p:spPr bwMode="auto">
            <a:xfrm flipH="1">
              <a:off x="11318872" y="6387731"/>
              <a:ext cx="873128" cy="470270"/>
            </a:xfrm>
            <a:custGeom>
              <a:avLst/>
              <a:gdLst>
                <a:gd name="connsiteX0" fmla="*/ 651947 w 873128"/>
                <a:gd name="connsiteY0" fmla="*/ 0 h 470270"/>
                <a:gd name="connsiteX1" fmla="*/ 694592 w 873128"/>
                <a:gd name="connsiteY1" fmla="*/ 13081 h 470270"/>
                <a:gd name="connsiteX2" fmla="*/ 702118 w 873128"/>
                <a:gd name="connsiteY2" fmla="*/ 20929 h 470270"/>
                <a:gd name="connsiteX3" fmla="*/ 702118 w 873128"/>
                <a:gd name="connsiteY3" fmla="*/ 371496 h 470270"/>
                <a:gd name="connsiteX4" fmla="*/ 719678 w 873128"/>
                <a:gd name="connsiteY4" fmla="*/ 371496 h 470270"/>
                <a:gd name="connsiteX5" fmla="*/ 719678 w 873128"/>
                <a:gd name="connsiteY5" fmla="*/ 230223 h 470270"/>
                <a:gd name="connsiteX6" fmla="*/ 734729 w 873128"/>
                <a:gd name="connsiteY6" fmla="*/ 230223 h 470270"/>
                <a:gd name="connsiteX7" fmla="*/ 734729 w 873128"/>
                <a:gd name="connsiteY7" fmla="*/ 217142 h 470270"/>
                <a:gd name="connsiteX8" fmla="*/ 749780 w 873128"/>
                <a:gd name="connsiteY8" fmla="*/ 209294 h 470270"/>
                <a:gd name="connsiteX9" fmla="*/ 762322 w 873128"/>
                <a:gd name="connsiteY9" fmla="*/ 209294 h 470270"/>
                <a:gd name="connsiteX10" fmla="*/ 762322 w 873128"/>
                <a:gd name="connsiteY10" fmla="*/ 196214 h 470270"/>
                <a:gd name="connsiteX11" fmla="*/ 772356 w 873128"/>
                <a:gd name="connsiteY11" fmla="*/ 188365 h 470270"/>
                <a:gd name="connsiteX12" fmla="*/ 797443 w 873128"/>
                <a:gd name="connsiteY12" fmla="*/ 188365 h 470270"/>
                <a:gd name="connsiteX13" fmla="*/ 797443 w 873128"/>
                <a:gd name="connsiteY13" fmla="*/ 230223 h 470270"/>
                <a:gd name="connsiteX14" fmla="*/ 850122 w 873128"/>
                <a:gd name="connsiteY14" fmla="*/ 230223 h 470270"/>
                <a:gd name="connsiteX15" fmla="*/ 850122 w 873128"/>
                <a:gd name="connsiteY15" fmla="*/ 376729 h 470270"/>
                <a:gd name="connsiteX16" fmla="*/ 870190 w 873128"/>
                <a:gd name="connsiteY16" fmla="*/ 376729 h 470270"/>
                <a:gd name="connsiteX17" fmla="*/ 873128 w 873128"/>
                <a:gd name="connsiteY17" fmla="*/ 375580 h 470270"/>
                <a:gd name="connsiteX18" fmla="*/ 873128 w 873128"/>
                <a:gd name="connsiteY18" fmla="*/ 470270 h 470270"/>
                <a:gd name="connsiteX19" fmla="*/ 0 w 873128"/>
                <a:gd name="connsiteY19" fmla="*/ 470270 h 470270"/>
                <a:gd name="connsiteX20" fmla="*/ 47325 w 873128"/>
                <a:gd name="connsiteY20" fmla="*/ 388300 h 470270"/>
                <a:gd name="connsiteX21" fmla="*/ 92542 w 873128"/>
                <a:gd name="connsiteY21" fmla="*/ 384577 h 470270"/>
                <a:gd name="connsiteX22" fmla="*/ 92542 w 873128"/>
                <a:gd name="connsiteY22" fmla="*/ 347950 h 470270"/>
                <a:gd name="connsiteX23" fmla="*/ 142713 w 873128"/>
                <a:gd name="connsiteY23" fmla="*/ 347950 h 470270"/>
                <a:gd name="connsiteX24" fmla="*/ 142713 w 873128"/>
                <a:gd name="connsiteY24" fmla="*/ 327022 h 470270"/>
                <a:gd name="connsiteX25" fmla="*/ 248072 w 873128"/>
                <a:gd name="connsiteY25" fmla="*/ 327022 h 470270"/>
                <a:gd name="connsiteX26" fmla="*/ 248072 w 873128"/>
                <a:gd name="connsiteY26" fmla="*/ 340102 h 470270"/>
                <a:gd name="connsiteX27" fmla="*/ 315802 w 873128"/>
                <a:gd name="connsiteY27" fmla="*/ 340102 h 470270"/>
                <a:gd name="connsiteX28" fmla="*/ 315802 w 873128"/>
                <a:gd name="connsiteY28" fmla="*/ 347950 h 470270"/>
                <a:gd name="connsiteX29" fmla="*/ 335870 w 873128"/>
                <a:gd name="connsiteY29" fmla="*/ 347950 h 470270"/>
                <a:gd name="connsiteX30" fmla="*/ 335870 w 873128"/>
                <a:gd name="connsiteY30" fmla="*/ 355799 h 470270"/>
                <a:gd name="connsiteX31" fmla="*/ 353430 w 873128"/>
                <a:gd name="connsiteY31" fmla="*/ 355799 h 470270"/>
                <a:gd name="connsiteX32" fmla="*/ 353430 w 873128"/>
                <a:gd name="connsiteY32" fmla="*/ 238072 h 470270"/>
                <a:gd name="connsiteX33" fmla="*/ 406110 w 873128"/>
                <a:gd name="connsiteY33" fmla="*/ 222375 h 470270"/>
                <a:gd name="connsiteX34" fmla="*/ 503943 w 873128"/>
                <a:gd name="connsiteY34" fmla="*/ 222375 h 470270"/>
                <a:gd name="connsiteX35" fmla="*/ 503943 w 873128"/>
                <a:gd name="connsiteY35" fmla="*/ 34011 h 470270"/>
                <a:gd name="connsiteX36" fmla="*/ 531537 w 873128"/>
                <a:gd name="connsiteY36" fmla="*/ 20929 h 470270"/>
                <a:gd name="connsiteX37" fmla="*/ 651947 w 873128"/>
                <a:gd name="connsiteY37" fmla="*/ 0 h 4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3128" h="470270">
                  <a:moveTo>
                    <a:pt x="651947" y="0"/>
                  </a:moveTo>
                  <a:cubicBezTo>
                    <a:pt x="666999" y="5232"/>
                    <a:pt x="679541" y="10465"/>
                    <a:pt x="694592" y="13081"/>
                  </a:cubicBezTo>
                  <a:cubicBezTo>
                    <a:pt x="697101" y="15697"/>
                    <a:pt x="699609" y="18314"/>
                    <a:pt x="702118" y="20929"/>
                  </a:cubicBezTo>
                  <a:cubicBezTo>
                    <a:pt x="702118" y="138657"/>
                    <a:pt x="702118" y="256385"/>
                    <a:pt x="702118" y="371496"/>
                  </a:cubicBezTo>
                  <a:cubicBezTo>
                    <a:pt x="707135" y="371496"/>
                    <a:pt x="712152" y="371496"/>
                    <a:pt x="719678" y="371496"/>
                  </a:cubicBezTo>
                  <a:cubicBezTo>
                    <a:pt x="719678" y="324406"/>
                    <a:pt x="719678" y="277315"/>
                    <a:pt x="719678" y="230223"/>
                  </a:cubicBezTo>
                  <a:cubicBezTo>
                    <a:pt x="724695" y="230223"/>
                    <a:pt x="729712" y="230223"/>
                    <a:pt x="734729" y="230223"/>
                  </a:cubicBezTo>
                  <a:cubicBezTo>
                    <a:pt x="734729" y="224991"/>
                    <a:pt x="734729" y="222375"/>
                    <a:pt x="734729" y="217142"/>
                  </a:cubicBezTo>
                  <a:cubicBezTo>
                    <a:pt x="739746" y="214526"/>
                    <a:pt x="744763" y="211911"/>
                    <a:pt x="749780" y="209294"/>
                  </a:cubicBezTo>
                  <a:lnTo>
                    <a:pt x="762322" y="209294"/>
                  </a:lnTo>
                  <a:cubicBezTo>
                    <a:pt x="762322" y="204062"/>
                    <a:pt x="762322" y="201445"/>
                    <a:pt x="762322" y="196214"/>
                  </a:cubicBezTo>
                  <a:cubicBezTo>
                    <a:pt x="764831" y="193597"/>
                    <a:pt x="769848" y="190980"/>
                    <a:pt x="772356" y="188365"/>
                  </a:cubicBezTo>
                  <a:cubicBezTo>
                    <a:pt x="779883" y="188365"/>
                    <a:pt x="789917" y="188365"/>
                    <a:pt x="797443" y="188365"/>
                  </a:cubicBezTo>
                  <a:cubicBezTo>
                    <a:pt x="797443" y="201445"/>
                    <a:pt x="797443" y="217142"/>
                    <a:pt x="797443" y="230223"/>
                  </a:cubicBezTo>
                  <a:cubicBezTo>
                    <a:pt x="815003" y="230223"/>
                    <a:pt x="832563" y="230223"/>
                    <a:pt x="850122" y="230223"/>
                  </a:cubicBezTo>
                  <a:cubicBezTo>
                    <a:pt x="850122" y="279931"/>
                    <a:pt x="850122" y="327022"/>
                    <a:pt x="850122" y="376729"/>
                  </a:cubicBezTo>
                  <a:cubicBezTo>
                    <a:pt x="857648" y="376729"/>
                    <a:pt x="865174" y="376729"/>
                    <a:pt x="870190" y="376729"/>
                  </a:cubicBezTo>
                  <a:lnTo>
                    <a:pt x="873128" y="375580"/>
                  </a:lnTo>
                  <a:lnTo>
                    <a:pt x="873128" y="470270"/>
                  </a:lnTo>
                  <a:lnTo>
                    <a:pt x="0" y="470270"/>
                  </a:lnTo>
                  <a:lnTo>
                    <a:pt x="47325" y="388300"/>
                  </a:lnTo>
                  <a:cubicBezTo>
                    <a:pt x="62189" y="387058"/>
                    <a:pt x="77084" y="385817"/>
                    <a:pt x="92542" y="384577"/>
                  </a:cubicBezTo>
                  <a:cubicBezTo>
                    <a:pt x="92542" y="371496"/>
                    <a:pt x="92542" y="361032"/>
                    <a:pt x="92542" y="347950"/>
                  </a:cubicBezTo>
                  <a:cubicBezTo>
                    <a:pt x="110102" y="347950"/>
                    <a:pt x="127661" y="347950"/>
                    <a:pt x="142713" y="347950"/>
                  </a:cubicBezTo>
                  <a:cubicBezTo>
                    <a:pt x="142713" y="340102"/>
                    <a:pt x="142713" y="334870"/>
                    <a:pt x="142713" y="327022"/>
                  </a:cubicBezTo>
                  <a:cubicBezTo>
                    <a:pt x="177833" y="327022"/>
                    <a:pt x="212952" y="327022"/>
                    <a:pt x="248072" y="327022"/>
                  </a:cubicBezTo>
                  <a:cubicBezTo>
                    <a:pt x="248072" y="332253"/>
                    <a:pt x="248072" y="334870"/>
                    <a:pt x="248072" y="340102"/>
                  </a:cubicBezTo>
                  <a:cubicBezTo>
                    <a:pt x="270649" y="340102"/>
                    <a:pt x="293225" y="340102"/>
                    <a:pt x="315802" y="340102"/>
                  </a:cubicBezTo>
                  <a:cubicBezTo>
                    <a:pt x="315802" y="342719"/>
                    <a:pt x="315802" y="345335"/>
                    <a:pt x="315802" y="347950"/>
                  </a:cubicBezTo>
                  <a:cubicBezTo>
                    <a:pt x="320820" y="347950"/>
                    <a:pt x="328345" y="347950"/>
                    <a:pt x="335870" y="347950"/>
                  </a:cubicBezTo>
                  <a:cubicBezTo>
                    <a:pt x="335870" y="350567"/>
                    <a:pt x="335870" y="353184"/>
                    <a:pt x="335870" y="355799"/>
                  </a:cubicBezTo>
                  <a:cubicBezTo>
                    <a:pt x="340888" y="355799"/>
                    <a:pt x="348413" y="355799"/>
                    <a:pt x="353430" y="355799"/>
                  </a:cubicBezTo>
                  <a:cubicBezTo>
                    <a:pt x="353430" y="316558"/>
                    <a:pt x="353430" y="277315"/>
                    <a:pt x="353430" y="238072"/>
                  </a:cubicBezTo>
                  <a:cubicBezTo>
                    <a:pt x="370990" y="232840"/>
                    <a:pt x="388551" y="227608"/>
                    <a:pt x="406110" y="222375"/>
                  </a:cubicBezTo>
                  <a:cubicBezTo>
                    <a:pt x="438722" y="222375"/>
                    <a:pt x="471332" y="222375"/>
                    <a:pt x="503943" y="222375"/>
                  </a:cubicBezTo>
                  <a:cubicBezTo>
                    <a:pt x="503943" y="159587"/>
                    <a:pt x="503943" y="96798"/>
                    <a:pt x="503943" y="34011"/>
                  </a:cubicBezTo>
                  <a:cubicBezTo>
                    <a:pt x="511469" y="28778"/>
                    <a:pt x="521503" y="26163"/>
                    <a:pt x="531537" y="20929"/>
                  </a:cubicBezTo>
                  <a:cubicBezTo>
                    <a:pt x="571673" y="15697"/>
                    <a:pt x="611811" y="7849"/>
                    <a:pt x="651947" y="0"/>
                  </a:cubicBezTo>
                  <a:close/>
                </a:path>
              </a:pathLst>
            </a:custGeom>
            <a:solidFill>
              <a:srgbClr val="E9B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sp>
          <p:nvSpPr>
            <p:cNvPr id="16" name="Freeform: Shape 24">
              <a:extLst>
                <a:ext uri="{FF2B5EF4-FFF2-40B4-BE49-F238E27FC236}">
                  <a16:creationId xmlns:a16="http://schemas.microsoft.com/office/drawing/2014/main" id="{280B95D9-B7C2-4E8C-9873-CEE0BFECABF5}"/>
                </a:ext>
              </a:extLst>
            </p:cNvPr>
            <p:cNvSpPr>
              <a:spLocks/>
            </p:cNvSpPr>
            <p:nvPr/>
          </p:nvSpPr>
          <p:spPr bwMode="auto">
            <a:xfrm>
              <a:off x="3739518" y="6322479"/>
              <a:ext cx="1673378" cy="535522"/>
            </a:xfrm>
            <a:custGeom>
              <a:avLst/>
              <a:gdLst>
                <a:gd name="connsiteX0" fmla="*/ 527275 w 1404080"/>
                <a:gd name="connsiteY0" fmla="*/ 0 h 449340"/>
                <a:gd name="connsiteX1" fmla="*/ 569920 w 1404080"/>
                <a:gd name="connsiteY1" fmla="*/ 0 h 449340"/>
                <a:gd name="connsiteX2" fmla="*/ 569920 w 1404080"/>
                <a:gd name="connsiteY2" fmla="*/ 1963 h 449340"/>
                <a:gd name="connsiteX3" fmla="*/ 569920 w 1404080"/>
                <a:gd name="connsiteY3" fmla="*/ 15697 h 449340"/>
                <a:gd name="connsiteX4" fmla="*/ 612566 w 1404080"/>
                <a:gd name="connsiteY4" fmla="*/ 15697 h 449340"/>
                <a:gd name="connsiteX5" fmla="*/ 612566 w 1404080"/>
                <a:gd name="connsiteY5" fmla="*/ 117728 h 449340"/>
                <a:gd name="connsiteX6" fmla="*/ 614134 w 1404080"/>
                <a:gd name="connsiteY6" fmla="*/ 117728 h 449340"/>
                <a:gd name="connsiteX7" fmla="*/ 625109 w 1404080"/>
                <a:gd name="connsiteY7" fmla="*/ 117728 h 449340"/>
                <a:gd name="connsiteX8" fmla="*/ 625109 w 1404080"/>
                <a:gd name="connsiteY8" fmla="*/ 266850 h 449340"/>
                <a:gd name="connsiteX9" fmla="*/ 627616 w 1404080"/>
                <a:gd name="connsiteY9" fmla="*/ 266850 h 449340"/>
                <a:gd name="connsiteX10" fmla="*/ 645177 w 1404080"/>
                <a:gd name="connsiteY10" fmla="*/ 266850 h 449340"/>
                <a:gd name="connsiteX11" fmla="*/ 645177 w 1404080"/>
                <a:gd name="connsiteY11" fmla="*/ 170051 h 449340"/>
                <a:gd name="connsiteX12" fmla="*/ 646118 w 1404080"/>
                <a:gd name="connsiteY12" fmla="*/ 169398 h 449340"/>
                <a:gd name="connsiteX13" fmla="*/ 652702 w 1404080"/>
                <a:gd name="connsiteY13" fmla="*/ 164820 h 449340"/>
                <a:gd name="connsiteX14" fmla="*/ 657720 w 1404080"/>
                <a:gd name="connsiteY14" fmla="*/ 166127 h 449340"/>
                <a:gd name="connsiteX15" fmla="*/ 657720 w 1404080"/>
                <a:gd name="connsiteY15" fmla="*/ 175284 h 449340"/>
                <a:gd name="connsiteX16" fmla="*/ 660227 w 1404080"/>
                <a:gd name="connsiteY16" fmla="*/ 173976 h 449340"/>
                <a:gd name="connsiteX17" fmla="*/ 677788 w 1404080"/>
                <a:gd name="connsiteY17" fmla="*/ 164820 h 449340"/>
                <a:gd name="connsiteX18" fmla="*/ 679984 w 1404080"/>
                <a:gd name="connsiteY18" fmla="*/ 164820 h 449340"/>
                <a:gd name="connsiteX19" fmla="*/ 695348 w 1404080"/>
                <a:gd name="connsiteY19" fmla="*/ 164820 h 449340"/>
                <a:gd name="connsiteX20" fmla="*/ 695348 w 1404080"/>
                <a:gd name="connsiteY20" fmla="*/ 342719 h 449340"/>
                <a:gd name="connsiteX21" fmla="*/ 730468 w 1404080"/>
                <a:gd name="connsiteY21" fmla="*/ 347952 h 449340"/>
                <a:gd name="connsiteX22" fmla="*/ 730468 w 1404080"/>
                <a:gd name="connsiteY22" fmla="*/ 340104 h 449340"/>
                <a:gd name="connsiteX23" fmla="*/ 768095 w 1404080"/>
                <a:gd name="connsiteY23" fmla="*/ 340104 h 449340"/>
                <a:gd name="connsiteX24" fmla="*/ 768095 w 1404080"/>
                <a:gd name="connsiteY24" fmla="*/ 306093 h 449340"/>
                <a:gd name="connsiteX25" fmla="*/ 778129 w 1404080"/>
                <a:gd name="connsiteY25" fmla="*/ 306093 h 449340"/>
                <a:gd name="connsiteX26" fmla="*/ 778129 w 1404080"/>
                <a:gd name="connsiteY26" fmla="*/ 261618 h 449340"/>
                <a:gd name="connsiteX27" fmla="*/ 785656 w 1404080"/>
                <a:gd name="connsiteY27" fmla="*/ 261618 h 449340"/>
                <a:gd name="connsiteX28" fmla="*/ 785656 w 1404080"/>
                <a:gd name="connsiteY28" fmla="*/ 217143 h 449340"/>
                <a:gd name="connsiteX29" fmla="*/ 803216 w 1404080"/>
                <a:gd name="connsiteY29" fmla="*/ 217143 h 449340"/>
                <a:gd name="connsiteX30" fmla="*/ 858402 w 1404080"/>
                <a:gd name="connsiteY30" fmla="*/ 193597 h 449340"/>
                <a:gd name="connsiteX31" fmla="*/ 860911 w 1404080"/>
                <a:gd name="connsiteY31" fmla="*/ 170051 h 449340"/>
                <a:gd name="connsiteX32" fmla="*/ 865929 w 1404080"/>
                <a:gd name="connsiteY32" fmla="*/ 193597 h 449340"/>
                <a:gd name="connsiteX33" fmla="*/ 923625 w 1404080"/>
                <a:gd name="connsiteY33" fmla="*/ 224991 h 449340"/>
                <a:gd name="connsiteX34" fmla="*/ 923625 w 1404080"/>
                <a:gd name="connsiteY34" fmla="*/ 219760 h 449340"/>
                <a:gd name="connsiteX35" fmla="*/ 938677 w 1404080"/>
                <a:gd name="connsiteY35" fmla="*/ 219760 h 449340"/>
                <a:gd name="connsiteX36" fmla="*/ 938677 w 1404080"/>
                <a:gd name="connsiteY36" fmla="*/ 261618 h 449340"/>
                <a:gd name="connsiteX37" fmla="*/ 946202 w 1404080"/>
                <a:gd name="connsiteY37" fmla="*/ 261618 h 449340"/>
                <a:gd name="connsiteX38" fmla="*/ 946202 w 1404080"/>
                <a:gd name="connsiteY38" fmla="*/ 311325 h 449340"/>
                <a:gd name="connsiteX39" fmla="*/ 953729 w 1404080"/>
                <a:gd name="connsiteY39" fmla="*/ 311325 h 449340"/>
                <a:gd name="connsiteX40" fmla="*/ 953729 w 1404080"/>
                <a:gd name="connsiteY40" fmla="*/ 334871 h 449340"/>
                <a:gd name="connsiteX41" fmla="*/ 968779 w 1404080"/>
                <a:gd name="connsiteY41" fmla="*/ 334871 h 449340"/>
                <a:gd name="connsiteX42" fmla="*/ 968779 w 1404080"/>
                <a:gd name="connsiteY42" fmla="*/ 371497 h 449340"/>
                <a:gd name="connsiteX43" fmla="*/ 1064103 w 1404080"/>
                <a:gd name="connsiteY43" fmla="*/ 363648 h 449340"/>
                <a:gd name="connsiteX44" fmla="*/ 1064103 w 1404080"/>
                <a:gd name="connsiteY44" fmla="*/ 327022 h 449340"/>
                <a:gd name="connsiteX45" fmla="*/ 1114275 w 1404080"/>
                <a:gd name="connsiteY45" fmla="*/ 327022 h 449340"/>
                <a:gd name="connsiteX46" fmla="*/ 1114275 w 1404080"/>
                <a:gd name="connsiteY46" fmla="*/ 306093 h 449340"/>
                <a:gd name="connsiteX47" fmla="*/ 1219634 w 1404080"/>
                <a:gd name="connsiteY47" fmla="*/ 306093 h 449340"/>
                <a:gd name="connsiteX48" fmla="*/ 1219634 w 1404080"/>
                <a:gd name="connsiteY48" fmla="*/ 319174 h 449340"/>
                <a:gd name="connsiteX49" fmla="*/ 1287364 w 1404080"/>
                <a:gd name="connsiteY49" fmla="*/ 319174 h 449340"/>
                <a:gd name="connsiteX50" fmla="*/ 1287364 w 1404080"/>
                <a:gd name="connsiteY50" fmla="*/ 327022 h 449340"/>
                <a:gd name="connsiteX51" fmla="*/ 1307432 w 1404080"/>
                <a:gd name="connsiteY51" fmla="*/ 327022 h 449340"/>
                <a:gd name="connsiteX52" fmla="*/ 1307432 w 1404080"/>
                <a:gd name="connsiteY52" fmla="*/ 334871 h 449340"/>
                <a:gd name="connsiteX53" fmla="*/ 1324991 w 1404080"/>
                <a:gd name="connsiteY53" fmla="*/ 334871 h 449340"/>
                <a:gd name="connsiteX54" fmla="*/ 1324991 w 1404080"/>
                <a:gd name="connsiteY54" fmla="*/ 312354 h 449340"/>
                <a:gd name="connsiteX55" fmla="*/ 1404080 w 1404080"/>
                <a:gd name="connsiteY55" fmla="*/ 449340 h 449340"/>
                <a:gd name="connsiteX56" fmla="*/ 0 w 1404080"/>
                <a:gd name="connsiteY56" fmla="*/ 449340 h 449340"/>
                <a:gd name="connsiteX57" fmla="*/ 0 w 1404080"/>
                <a:gd name="connsiteY57" fmla="*/ 387854 h 449340"/>
                <a:gd name="connsiteX58" fmla="*/ 5498 w 1404080"/>
                <a:gd name="connsiteY58" fmla="*/ 384578 h 449340"/>
                <a:gd name="connsiteX59" fmla="*/ 5498 w 1404080"/>
                <a:gd name="connsiteY59" fmla="*/ 361033 h 449340"/>
                <a:gd name="connsiteX60" fmla="*/ 482 w 1404080"/>
                <a:gd name="connsiteY60" fmla="*/ 334871 h 449340"/>
                <a:gd name="connsiteX61" fmla="*/ 1734 w 1404080"/>
                <a:gd name="connsiteY61" fmla="*/ 334871 h 449340"/>
                <a:gd name="connsiteX62" fmla="*/ 10516 w 1404080"/>
                <a:gd name="connsiteY62" fmla="*/ 334871 h 449340"/>
                <a:gd name="connsiteX63" fmla="*/ 33093 w 1404080"/>
                <a:gd name="connsiteY63" fmla="*/ 332255 h 449340"/>
                <a:gd name="connsiteX64" fmla="*/ 33093 w 1404080"/>
                <a:gd name="connsiteY64" fmla="*/ 330946 h 449340"/>
                <a:gd name="connsiteX65" fmla="*/ 33093 w 1404080"/>
                <a:gd name="connsiteY65" fmla="*/ 321790 h 449340"/>
                <a:gd name="connsiteX66" fmla="*/ 34974 w 1404080"/>
                <a:gd name="connsiteY66" fmla="*/ 321790 h 449340"/>
                <a:gd name="connsiteX67" fmla="*/ 48143 w 1404080"/>
                <a:gd name="connsiteY67" fmla="*/ 321790 h 449340"/>
                <a:gd name="connsiteX68" fmla="*/ 48143 w 1404080"/>
                <a:gd name="connsiteY68" fmla="*/ 190982 h 449340"/>
                <a:gd name="connsiteX69" fmla="*/ 49398 w 1404080"/>
                <a:gd name="connsiteY69" fmla="*/ 190982 h 449340"/>
                <a:gd name="connsiteX70" fmla="*/ 58177 w 1404080"/>
                <a:gd name="connsiteY70" fmla="*/ 190982 h 449340"/>
                <a:gd name="connsiteX71" fmla="*/ 58177 w 1404080"/>
                <a:gd name="connsiteY71" fmla="*/ 188365 h 449340"/>
                <a:gd name="connsiteX72" fmla="*/ 58177 w 1404080"/>
                <a:gd name="connsiteY72" fmla="*/ 170051 h 449340"/>
                <a:gd name="connsiteX73" fmla="*/ 60686 w 1404080"/>
                <a:gd name="connsiteY73" fmla="*/ 117728 h 449340"/>
                <a:gd name="connsiteX74" fmla="*/ 61941 w 1404080"/>
                <a:gd name="connsiteY74" fmla="*/ 117728 h 449340"/>
                <a:gd name="connsiteX75" fmla="*/ 70720 w 1404080"/>
                <a:gd name="connsiteY75" fmla="*/ 117728 h 449340"/>
                <a:gd name="connsiteX76" fmla="*/ 70720 w 1404080"/>
                <a:gd name="connsiteY76" fmla="*/ 119037 h 449340"/>
                <a:gd name="connsiteX77" fmla="*/ 70720 w 1404080"/>
                <a:gd name="connsiteY77" fmla="*/ 128193 h 449340"/>
                <a:gd name="connsiteX78" fmla="*/ 75737 w 1404080"/>
                <a:gd name="connsiteY78" fmla="*/ 125577 h 449340"/>
                <a:gd name="connsiteX79" fmla="*/ 75737 w 1404080"/>
                <a:gd name="connsiteY79" fmla="*/ 107264 h 449340"/>
                <a:gd name="connsiteX80" fmla="*/ 77305 w 1404080"/>
                <a:gd name="connsiteY80" fmla="*/ 106610 h 449340"/>
                <a:gd name="connsiteX81" fmla="*/ 88280 w 1404080"/>
                <a:gd name="connsiteY81" fmla="*/ 102032 h 449340"/>
                <a:gd name="connsiteX82" fmla="*/ 89534 w 1404080"/>
                <a:gd name="connsiteY82" fmla="*/ 102686 h 449340"/>
                <a:gd name="connsiteX83" fmla="*/ 98314 w 1404080"/>
                <a:gd name="connsiteY83" fmla="*/ 107264 h 449340"/>
                <a:gd name="connsiteX84" fmla="*/ 100195 w 1404080"/>
                <a:gd name="connsiteY84" fmla="*/ 107264 h 449340"/>
                <a:gd name="connsiteX85" fmla="*/ 113366 w 1404080"/>
                <a:gd name="connsiteY85" fmla="*/ 107264 h 449340"/>
                <a:gd name="connsiteX86" fmla="*/ 113366 w 1404080"/>
                <a:gd name="connsiteY86" fmla="*/ 73253 h 449340"/>
                <a:gd name="connsiteX87" fmla="*/ 114620 w 1404080"/>
                <a:gd name="connsiteY87" fmla="*/ 73253 h 449340"/>
                <a:gd name="connsiteX88" fmla="*/ 123398 w 1404080"/>
                <a:gd name="connsiteY88" fmla="*/ 73253 h 449340"/>
                <a:gd name="connsiteX89" fmla="*/ 124966 w 1404080"/>
                <a:gd name="connsiteY89" fmla="*/ 78486 h 449340"/>
                <a:gd name="connsiteX90" fmla="*/ 135943 w 1404080"/>
                <a:gd name="connsiteY90" fmla="*/ 78486 h 449340"/>
                <a:gd name="connsiteX91" fmla="*/ 137197 w 1404080"/>
                <a:gd name="connsiteY91" fmla="*/ 73253 h 449340"/>
                <a:gd name="connsiteX92" fmla="*/ 145977 w 1404080"/>
                <a:gd name="connsiteY92" fmla="*/ 73253 h 449340"/>
                <a:gd name="connsiteX93" fmla="*/ 145977 w 1404080"/>
                <a:gd name="connsiteY93" fmla="*/ 112496 h 449340"/>
                <a:gd name="connsiteX94" fmla="*/ 147545 w 1404080"/>
                <a:gd name="connsiteY94" fmla="*/ 113804 h 449340"/>
                <a:gd name="connsiteX95" fmla="*/ 158520 w 1404080"/>
                <a:gd name="connsiteY95" fmla="*/ 122961 h 449340"/>
                <a:gd name="connsiteX96" fmla="*/ 183605 w 1404080"/>
                <a:gd name="connsiteY96" fmla="*/ 130810 h 449340"/>
                <a:gd name="connsiteX97" fmla="*/ 183605 w 1404080"/>
                <a:gd name="connsiteY97" fmla="*/ 129174 h 449340"/>
                <a:gd name="connsiteX98" fmla="*/ 183605 w 1404080"/>
                <a:gd name="connsiteY98" fmla="*/ 117728 h 449340"/>
                <a:gd name="connsiteX99" fmla="*/ 216216 w 1404080"/>
                <a:gd name="connsiteY99" fmla="*/ 107264 h 449340"/>
                <a:gd name="connsiteX100" fmla="*/ 216216 w 1404080"/>
                <a:gd name="connsiteY100" fmla="*/ 105957 h 449340"/>
                <a:gd name="connsiteX101" fmla="*/ 216216 w 1404080"/>
                <a:gd name="connsiteY101" fmla="*/ 96799 h 449340"/>
                <a:gd name="connsiteX102" fmla="*/ 217157 w 1404080"/>
                <a:gd name="connsiteY102" fmla="*/ 96799 h 449340"/>
                <a:gd name="connsiteX103" fmla="*/ 223741 w 1404080"/>
                <a:gd name="connsiteY103" fmla="*/ 96799 h 449340"/>
                <a:gd name="connsiteX104" fmla="*/ 223741 w 1404080"/>
                <a:gd name="connsiteY104" fmla="*/ 95819 h 449340"/>
                <a:gd name="connsiteX105" fmla="*/ 223741 w 1404080"/>
                <a:gd name="connsiteY105" fmla="*/ 88950 h 449340"/>
                <a:gd name="connsiteX106" fmla="*/ 226250 w 1404080"/>
                <a:gd name="connsiteY106" fmla="*/ 88950 h 449340"/>
                <a:gd name="connsiteX107" fmla="*/ 243809 w 1404080"/>
                <a:gd name="connsiteY107" fmla="*/ 88950 h 449340"/>
                <a:gd name="connsiteX108" fmla="*/ 243809 w 1404080"/>
                <a:gd name="connsiteY108" fmla="*/ 89931 h 449340"/>
                <a:gd name="connsiteX109" fmla="*/ 243809 w 1404080"/>
                <a:gd name="connsiteY109" fmla="*/ 96799 h 449340"/>
                <a:gd name="connsiteX110" fmla="*/ 245691 w 1404080"/>
                <a:gd name="connsiteY110" fmla="*/ 96799 h 449340"/>
                <a:gd name="connsiteX111" fmla="*/ 258861 w 1404080"/>
                <a:gd name="connsiteY111" fmla="*/ 96799 h 449340"/>
                <a:gd name="connsiteX112" fmla="*/ 258861 w 1404080"/>
                <a:gd name="connsiteY112" fmla="*/ 98761 h 449340"/>
                <a:gd name="connsiteX113" fmla="*/ 258861 w 1404080"/>
                <a:gd name="connsiteY113" fmla="*/ 112496 h 449340"/>
                <a:gd name="connsiteX114" fmla="*/ 286455 w 1404080"/>
                <a:gd name="connsiteY114" fmla="*/ 112496 h 449340"/>
                <a:gd name="connsiteX115" fmla="*/ 286455 w 1404080"/>
                <a:gd name="connsiteY115" fmla="*/ 111188 h 449340"/>
                <a:gd name="connsiteX116" fmla="*/ 286455 w 1404080"/>
                <a:gd name="connsiteY116" fmla="*/ 102032 h 449340"/>
                <a:gd name="connsiteX117" fmla="*/ 288023 w 1404080"/>
                <a:gd name="connsiteY117" fmla="*/ 102032 h 449340"/>
                <a:gd name="connsiteX118" fmla="*/ 298998 w 1404080"/>
                <a:gd name="connsiteY118" fmla="*/ 102032 h 449340"/>
                <a:gd name="connsiteX119" fmla="*/ 298998 w 1404080"/>
                <a:gd name="connsiteY119" fmla="*/ 100723 h 449340"/>
                <a:gd name="connsiteX120" fmla="*/ 298998 w 1404080"/>
                <a:gd name="connsiteY120" fmla="*/ 91567 h 449340"/>
                <a:gd name="connsiteX121" fmla="*/ 300879 w 1404080"/>
                <a:gd name="connsiteY121" fmla="*/ 91567 h 449340"/>
                <a:gd name="connsiteX122" fmla="*/ 314048 w 1404080"/>
                <a:gd name="connsiteY122" fmla="*/ 91567 h 449340"/>
                <a:gd name="connsiteX123" fmla="*/ 314048 w 1404080"/>
                <a:gd name="connsiteY123" fmla="*/ 92875 h 449340"/>
                <a:gd name="connsiteX124" fmla="*/ 314048 w 1404080"/>
                <a:gd name="connsiteY124" fmla="*/ 102032 h 449340"/>
                <a:gd name="connsiteX125" fmla="*/ 319066 w 1404080"/>
                <a:gd name="connsiteY125" fmla="*/ 39243 h 449340"/>
                <a:gd name="connsiteX126" fmla="*/ 431950 w 1404080"/>
                <a:gd name="connsiteY126" fmla="*/ 39243 h 449340"/>
                <a:gd name="connsiteX127" fmla="*/ 431950 w 1404080"/>
                <a:gd name="connsiteY127" fmla="*/ 122961 h 449340"/>
                <a:gd name="connsiteX128" fmla="*/ 434459 w 1404080"/>
                <a:gd name="connsiteY128" fmla="*/ 122961 h 449340"/>
                <a:gd name="connsiteX129" fmla="*/ 452018 w 1404080"/>
                <a:gd name="connsiteY129" fmla="*/ 122961 h 449340"/>
                <a:gd name="connsiteX130" fmla="*/ 452018 w 1404080"/>
                <a:gd name="connsiteY130" fmla="*/ 28778 h 449340"/>
                <a:gd name="connsiteX131" fmla="*/ 477104 w 1404080"/>
                <a:gd name="connsiteY131" fmla="*/ 15697 h 449340"/>
                <a:gd name="connsiteX132" fmla="*/ 509716 w 1404080"/>
                <a:gd name="connsiteY132" fmla="*/ 15697 h 449340"/>
                <a:gd name="connsiteX133" fmla="*/ 511911 w 1404080"/>
                <a:gd name="connsiteY133" fmla="*/ 13736 h 44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404080" h="449340">
                  <a:moveTo>
                    <a:pt x="527275" y="0"/>
                  </a:moveTo>
                  <a:cubicBezTo>
                    <a:pt x="527275" y="0"/>
                    <a:pt x="527275" y="0"/>
                    <a:pt x="569920" y="0"/>
                  </a:cubicBezTo>
                  <a:cubicBezTo>
                    <a:pt x="569920" y="0"/>
                    <a:pt x="569920" y="0"/>
                    <a:pt x="569920" y="1963"/>
                  </a:cubicBezTo>
                  <a:lnTo>
                    <a:pt x="569920" y="15697"/>
                  </a:lnTo>
                  <a:cubicBezTo>
                    <a:pt x="569920" y="15697"/>
                    <a:pt x="569920" y="15697"/>
                    <a:pt x="612566" y="15697"/>
                  </a:cubicBezTo>
                  <a:cubicBezTo>
                    <a:pt x="612566" y="15697"/>
                    <a:pt x="612566" y="15697"/>
                    <a:pt x="612566" y="117728"/>
                  </a:cubicBezTo>
                  <a:cubicBezTo>
                    <a:pt x="612566" y="117728"/>
                    <a:pt x="612566" y="117728"/>
                    <a:pt x="614134" y="117728"/>
                  </a:cubicBezTo>
                  <a:lnTo>
                    <a:pt x="625109" y="117728"/>
                  </a:lnTo>
                  <a:cubicBezTo>
                    <a:pt x="625109" y="117728"/>
                    <a:pt x="625109" y="117728"/>
                    <a:pt x="625109" y="266850"/>
                  </a:cubicBezTo>
                  <a:cubicBezTo>
                    <a:pt x="625109" y="266850"/>
                    <a:pt x="625109" y="266850"/>
                    <a:pt x="627616" y="266850"/>
                  </a:cubicBezTo>
                  <a:lnTo>
                    <a:pt x="645177" y="266850"/>
                  </a:lnTo>
                  <a:cubicBezTo>
                    <a:pt x="645177" y="266850"/>
                    <a:pt x="645177" y="266850"/>
                    <a:pt x="645177" y="170051"/>
                  </a:cubicBezTo>
                  <a:cubicBezTo>
                    <a:pt x="645177" y="170051"/>
                    <a:pt x="645177" y="170051"/>
                    <a:pt x="646118" y="169398"/>
                  </a:cubicBezTo>
                  <a:lnTo>
                    <a:pt x="652702" y="164820"/>
                  </a:lnTo>
                  <a:cubicBezTo>
                    <a:pt x="657720" y="164820"/>
                    <a:pt x="657720" y="164820"/>
                    <a:pt x="657720" y="166127"/>
                  </a:cubicBezTo>
                  <a:lnTo>
                    <a:pt x="657720" y="175284"/>
                  </a:lnTo>
                  <a:cubicBezTo>
                    <a:pt x="657720" y="175284"/>
                    <a:pt x="657720" y="175284"/>
                    <a:pt x="660227" y="173976"/>
                  </a:cubicBezTo>
                  <a:lnTo>
                    <a:pt x="677788" y="164820"/>
                  </a:lnTo>
                  <a:cubicBezTo>
                    <a:pt x="677788" y="164820"/>
                    <a:pt x="677788" y="164820"/>
                    <a:pt x="679984" y="164820"/>
                  </a:cubicBezTo>
                  <a:lnTo>
                    <a:pt x="695348" y="164820"/>
                  </a:lnTo>
                  <a:cubicBezTo>
                    <a:pt x="695348" y="164820"/>
                    <a:pt x="695348" y="164820"/>
                    <a:pt x="695348" y="342719"/>
                  </a:cubicBezTo>
                  <a:cubicBezTo>
                    <a:pt x="695348" y="342719"/>
                    <a:pt x="695348" y="342719"/>
                    <a:pt x="730468" y="347952"/>
                  </a:cubicBezTo>
                  <a:cubicBezTo>
                    <a:pt x="730468" y="345335"/>
                    <a:pt x="730468" y="342719"/>
                    <a:pt x="730468" y="340104"/>
                  </a:cubicBezTo>
                  <a:cubicBezTo>
                    <a:pt x="743011" y="340104"/>
                    <a:pt x="755552" y="340104"/>
                    <a:pt x="768095" y="340104"/>
                  </a:cubicBezTo>
                  <a:cubicBezTo>
                    <a:pt x="768095" y="327022"/>
                    <a:pt x="768095" y="316558"/>
                    <a:pt x="768095" y="306093"/>
                  </a:cubicBezTo>
                  <a:lnTo>
                    <a:pt x="778129" y="306093"/>
                  </a:lnTo>
                  <a:cubicBezTo>
                    <a:pt x="778129" y="290395"/>
                    <a:pt x="778129" y="277315"/>
                    <a:pt x="778129" y="261618"/>
                  </a:cubicBezTo>
                  <a:cubicBezTo>
                    <a:pt x="780638" y="261618"/>
                    <a:pt x="783147" y="261618"/>
                    <a:pt x="785656" y="261618"/>
                  </a:cubicBezTo>
                  <a:cubicBezTo>
                    <a:pt x="785656" y="245921"/>
                    <a:pt x="785656" y="232840"/>
                    <a:pt x="785656" y="217143"/>
                  </a:cubicBezTo>
                  <a:cubicBezTo>
                    <a:pt x="790673" y="217143"/>
                    <a:pt x="795689" y="217143"/>
                    <a:pt x="803216" y="217143"/>
                  </a:cubicBezTo>
                  <a:cubicBezTo>
                    <a:pt x="820775" y="211911"/>
                    <a:pt x="840843" y="201446"/>
                    <a:pt x="858402" y="193597"/>
                  </a:cubicBezTo>
                  <a:cubicBezTo>
                    <a:pt x="860911" y="185749"/>
                    <a:pt x="860911" y="177900"/>
                    <a:pt x="860911" y="170051"/>
                  </a:cubicBezTo>
                  <a:cubicBezTo>
                    <a:pt x="863420" y="177900"/>
                    <a:pt x="863420" y="185749"/>
                    <a:pt x="865929" y="193597"/>
                  </a:cubicBezTo>
                  <a:cubicBezTo>
                    <a:pt x="885997" y="204063"/>
                    <a:pt x="903557" y="214527"/>
                    <a:pt x="923625" y="224991"/>
                  </a:cubicBezTo>
                  <a:cubicBezTo>
                    <a:pt x="923625" y="222382"/>
                    <a:pt x="923625" y="219773"/>
                    <a:pt x="923625" y="219760"/>
                  </a:cubicBezTo>
                  <a:cubicBezTo>
                    <a:pt x="928641" y="219760"/>
                    <a:pt x="933661" y="219760"/>
                    <a:pt x="938677" y="219760"/>
                  </a:cubicBezTo>
                  <a:cubicBezTo>
                    <a:pt x="938677" y="232840"/>
                    <a:pt x="938677" y="248537"/>
                    <a:pt x="938677" y="261618"/>
                  </a:cubicBezTo>
                  <a:cubicBezTo>
                    <a:pt x="941186" y="261618"/>
                    <a:pt x="943693" y="261618"/>
                    <a:pt x="946202" y="261618"/>
                  </a:cubicBezTo>
                  <a:cubicBezTo>
                    <a:pt x="946202" y="277315"/>
                    <a:pt x="946202" y="293012"/>
                    <a:pt x="946202" y="311325"/>
                  </a:cubicBezTo>
                  <a:cubicBezTo>
                    <a:pt x="948711" y="311325"/>
                    <a:pt x="951220" y="311325"/>
                    <a:pt x="953729" y="311325"/>
                  </a:cubicBezTo>
                  <a:cubicBezTo>
                    <a:pt x="953729" y="319174"/>
                    <a:pt x="953729" y="327022"/>
                    <a:pt x="953729" y="334871"/>
                  </a:cubicBezTo>
                  <a:cubicBezTo>
                    <a:pt x="958745" y="334871"/>
                    <a:pt x="963761" y="334871"/>
                    <a:pt x="968779" y="334871"/>
                  </a:cubicBezTo>
                  <a:cubicBezTo>
                    <a:pt x="968779" y="347952"/>
                    <a:pt x="968779" y="358416"/>
                    <a:pt x="968779" y="371497"/>
                  </a:cubicBezTo>
                  <a:cubicBezTo>
                    <a:pt x="1001391" y="368881"/>
                    <a:pt x="1031493" y="366265"/>
                    <a:pt x="1064103" y="363648"/>
                  </a:cubicBezTo>
                  <a:cubicBezTo>
                    <a:pt x="1064103" y="350568"/>
                    <a:pt x="1064103" y="340104"/>
                    <a:pt x="1064103" y="327022"/>
                  </a:cubicBezTo>
                  <a:cubicBezTo>
                    <a:pt x="1081663" y="327022"/>
                    <a:pt x="1099223" y="327022"/>
                    <a:pt x="1114275" y="327022"/>
                  </a:cubicBezTo>
                  <a:cubicBezTo>
                    <a:pt x="1114275" y="319174"/>
                    <a:pt x="1114275" y="313941"/>
                    <a:pt x="1114275" y="306093"/>
                  </a:cubicBezTo>
                  <a:cubicBezTo>
                    <a:pt x="1149395" y="306093"/>
                    <a:pt x="1184514" y="306093"/>
                    <a:pt x="1219634" y="306093"/>
                  </a:cubicBezTo>
                  <a:cubicBezTo>
                    <a:pt x="1219634" y="311325"/>
                    <a:pt x="1219634" y="313941"/>
                    <a:pt x="1219634" y="319174"/>
                  </a:cubicBezTo>
                  <a:cubicBezTo>
                    <a:pt x="1242211" y="319174"/>
                    <a:pt x="1264787" y="319174"/>
                    <a:pt x="1287364" y="319174"/>
                  </a:cubicBezTo>
                  <a:cubicBezTo>
                    <a:pt x="1287364" y="321790"/>
                    <a:pt x="1287364" y="324407"/>
                    <a:pt x="1287364" y="327022"/>
                  </a:cubicBezTo>
                  <a:cubicBezTo>
                    <a:pt x="1292380" y="327022"/>
                    <a:pt x="1299907" y="327022"/>
                    <a:pt x="1307432" y="327022"/>
                  </a:cubicBezTo>
                  <a:cubicBezTo>
                    <a:pt x="1307432" y="329638"/>
                    <a:pt x="1307432" y="332255"/>
                    <a:pt x="1307432" y="334871"/>
                  </a:cubicBezTo>
                  <a:cubicBezTo>
                    <a:pt x="1312448" y="334871"/>
                    <a:pt x="1319975" y="334871"/>
                    <a:pt x="1324991" y="334871"/>
                  </a:cubicBezTo>
                  <a:cubicBezTo>
                    <a:pt x="1324991" y="327365"/>
                    <a:pt x="1324991" y="319860"/>
                    <a:pt x="1324991" y="312354"/>
                  </a:cubicBezTo>
                  <a:lnTo>
                    <a:pt x="1404080" y="449340"/>
                  </a:lnTo>
                  <a:lnTo>
                    <a:pt x="0" y="449340"/>
                  </a:lnTo>
                  <a:lnTo>
                    <a:pt x="0" y="387854"/>
                  </a:lnTo>
                  <a:lnTo>
                    <a:pt x="5498" y="384578"/>
                  </a:lnTo>
                  <a:cubicBezTo>
                    <a:pt x="5498" y="384578"/>
                    <a:pt x="5498" y="384578"/>
                    <a:pt x="5498" y="361033"/>
                  </a:cubicBezTo>
                  <a:cubicBezTo>
                    <a:pt x="482" y="361033"/>
                    <a:pt x="482" y="361033"/>
                    <a:pt x="482" y="334871"/>
                  </a:cubicBezTo>
                  <a:cubicBezTo>
                    <a:pt x="482" y="334871"/>
                    <a:pt x="482" y="334871"/>
                    <a:pt x="1734" y="334871"/>
                  </a:cubicBezTo>
                  <a:lnTo>
                    <a:pt x="10516" y="334871"/>
                  </a:lnTo>
                  <a:cubicBezTo>
                    <a:pt x="10516" y="332255"/>
                    <a:pt x="10516" y="332255"/>
                    <a:pt x="33093" y="332255"/>
                  </a:cubicBezTo>
                  <a:cubicBezTo>
                    <a:pt x="33093" y="332255"/>
                    <a:pt x="33093" y="332255"/>
                    <a:pt x="33093" y="330946"/>
                  </a:cubicBezTo>
                  <a:lnTo>
                    <a:pt x="33093" y="321790"/>
                  </a:lnTo>
                  <a:cubicBezTo>
                    <a:pt x="33093" y="321790"/>
                    <a:pt x="33093" y="321790"/>
                    <a:pt x="34974" y="321790"/>
                  </a:cubicBezTo>
                  <a:lnTo>
                    <a:pt x="48143" y="321790"/>
                  </a:lnTo>
                  <a:cubicBezTo>
                    <a:pt x="48143" y="321790"/>
                    <a:pt x="48143" y="321790"/>
                    <a:pt x="48143" y="190982"/>
                  </a:cubicBezTo>
                  <a:cubicBezTo>
                    <a:pt x="48143" y="190982"/>
                    <a:pt x="48143" y="190982"/>
                    <a:pt x="49398" y="190982"/>
                  </a:cubicBezTo>
                  <a:lnTo>
                    <a:pt x="58177" y="190982"/>
                  </a:lnTo>
                  <a:cubicBezTo>
                    <a:pt x="58177" y="190982"/>
                    <a:pt x="58177" y="190982"/>
                    <a:pt x="58177" y="188365"/>
                  </a:cubicBezTo>
                  <a:lnTo>
                    <a:pt x="58177" y="170051"/>
                  </a:lnTo>
                  <a:cubicBezTo>
                    <a:pt x="60686" y="170051"/>
                    <a:pt x="60686" y="170051"/>
                    <a:pt x="60686" y="117728"/>
                  </a:cubicBezTo>
                  <a:cubicBezTo>
                    <a:pt x="60686" y="117728"/>
                    <a:pt x="60686" y="117728"/>
                    <a:pt x="61941" y="117728"/>
                  </a:cubicBezTo>
                  <a:lnTo>
                    <a:pt x="70720" y="117728"/>
                  </a:lnTo>
                  <a:cubicBezTo>
                    <a:pt x="70720" y="117728"/>
                    <a:pt x="70720" y="117728"/>
                    <a:pt x="70720" y="119037"/>
                  </a:cubicBezTo>
                  <a:lnTo>
                    <a:pt x="70720" y="128193"/>
                  </a:lnTo>
                  <a:cubicBezTo>
                    <a:pt x="75737" y="128193"/>
                    <a:pt x="75737" y="128193"/>
                    <a:pt x="75737" y="125577"/>
                  </a:cubicBezTo>
                  <a:lnTo>
                    <a:pt x="75737" y="107264"/>
                  </a:lnTo>
                  <a:cubicBezTo>
                    <a:pt x="75737" y="107264"/>
                    <a:pt x="75737" y="107264"/>
                    <a:pt x="77305" y="106610"/>
                  </a:cubicBezTo>
                  <a:lnTo>
                    <a:pt x="88280" y="102032"/>
                  </a:lnTo>
                  <a:cubicBezTo>
                    <a:pt x="88280" y="102032"/>
                    <a:pt x="88280" y="102032"/>
                    <a:pt x="89534" y="102686"/>
                  </a:cubicBezTo>
                  <a:lnTo>
                    <a:pt x="98314" y="107264"/>
                  </a:lnTo>
                  <a:cubicBezTo>
                    <a:pt x="98314" y="107264"/>
                    <a:pt x="98314" y="107264"/>
                    <a:pt x="100195" y="107264"/>
                  </a:cubicBezTo>
                  <a:lnTo>
                    <a:pt x="113366" y="107264"/>
                  </a:lnTo>
                  <a:cubicBezTo>
                    <a:pt x="113366" y="107264"/>
                    <a:pt x="113366" y="107264"/>
                    <a:pt x="113366" y="73253"/>
                  </a:cubicBezTo>
                  <a:cubicBezTo>
                    <a:pt x="113366" y="73253"/>
                    <a:pt x="113366" y="73253"/>
                    <a:pt x="114620" y="73253"/>
                  </a:cubicBezTo>
                  <a:lnTo>
                    <a:pt x="123398" y="73253"/>
                  </a:lnTo>
                  <a:cubicBezTo>
                    <a:pt x="123398" y="78486"/>
                    <a:pt x="123398" y="78486"/>
                    <a:pt x="124966" y="78486"/>
                  </a:cubicBezTo>
                  <a:lnTo>
                    <a:pt x="135943" y="78486"/>
                  </a:lnTo>
                  <a:cubicBezTo>
                    <a:pt x="135943" y="73253"/>
                    <a:pt x="135943" y="73253"/>
                    <a:pt x="137197" y="73253"/>
                  </a:cubicBezTo>
                  <a:lnTo>
                    <a:pt x="145977" y="73253"/>
                  </a:lnTo>
                  <a:cubicBezTo>
                    <a:pt x="145977" y="73253"/>
                    <a:pt x="145977" y="73253"/>
                    <a:pt x="145977" y="112496"/>
                  </a:cubicBezTo>
                  <a:cubicBezTo>
                    <a:pt x="145977" y="112496"/>
                    <a:pt x="145977" y="112496"/>
                    <a:pt x="147545" y="113804"/>
                  </a:cubicBezTo>
                  <a:lnTo>
                    <a:pt x="158520" y="122961"/>
                  </a:lnTo>
                  <a:cubicBezTo>
                    <a:pt x="156011" y="130810"/>
                    <a:pt x="156011" y="130810"/>
                    <a:pt x="183605" y="130810"/>
                  </a:cubicBezTo>
                  <a:cubicBezTo>
                    <a:pt x="183605" y="130810"/>
                    <a:pt x="183605" y="130810"/>
                    <a:pt x="183605" y="129174"/>
                  </a:cubicBezTo>
                  <a:lnTo>
                    <a:pt x="183605" y="117728"/>
                  </a:lnTo>
                  <a:cubicBezTo>
                    <a:pt x="183605" y="117728"/>
                    <a:pt x="183605" y="117728"/>
                    <a:pt x="216216" y="107264"/>
                  </a:cubicBezTo>
                  <a:cubicBezTo>
                    <a:pt x="216216" y="107264"/>
                    <a:pt x="216216" y="107264"/>
                    <a:pt x="216216" y="105957"/>
                  </a:cubicBezTo>
                  <a:lnTo>
                    <a:pt x="216216" y="96799"/>
                  </a:lnTo>
                  <a:cubicBezTo>
                    <a:pt x="216216" y="96799"/>
                    <a:pt x="216216" y="96799"/>
                    <a:pt x="217157" y="96799"/>
                  </a:cubicBezTo>
                  <a:lnTo>
                    <a:pt x="223741" y="96799"/>
                  </a:lnTo>
                  <a:cubicBezTo>
                    <a:pt x="223741" y="96799"/>
                    <a:pt x="223741" y="96799"/>
                    <a:pt x="223741" y="95819"/>
                  </a:cubicBezTo>
                  <a:lnTo>
                    <a:pt x="223741" y="88950"/>
                  </a:lnTo>
                  <a:cubicBezTo>
                    <a:pt x="223741" y="88950"/>
                    <a:pt x="223741" y="88950"/>
                    <a:pt x="226250" y="88950"/>
                  </a:cubicBezTo>
                  <a:lnTo>
                    <a:pt x="243809" y="88950"/>
                  </a:lnTo>
                  <a:cubicBezTo>
                    <a:pt x="243809" y="88950"/>
                    <a:pt x="243809" y="88950"/>
                    <a:pt x="243809" y="89931"/>
                  </a:cubicBezTo>
                  <a:lnTo>
                    <a:pt x="243809" y="96799"/>
                  </a:lnTo>
                  <a:cubicBezTo>
                    <a:pt x="243809" y="96799"/>
                    <a:pt x="243809" y="96799"/>
                    <a:pt x="245691" y="96799"/>
                  </a:cubicBezTo>
                  <a:lnTo>
                    <a:pt x="258861" y="96799"/>
                  </a:lnTo>
                  <a:cubicBezTo>
                    <a:pt x="258861" y="96799"/>
                    <a:pt x="258861" y="96799"/>
                    <a:pt x="258861" y="98761"/>
                  </a:cubicBezTo>
                  <a:lnTo>
                    <a:pt x="258861" y="112496"/>
                  </a:lnTo>
                  <a:cubicBezTo>
                    <a:pt x="258861" y="112496"/>
                    <a:pt x="258861" y="112496"/>
                    <a:pt x="286455" y="112496"/>
                  </a:cubicBezTo>
                  <a:cubicBezTo>
                    <a:pt x="286455" y="112496"/>
                    <a:pt x="286455" y="112496"/>
                    <a:pt x="286455" y="111188"/>
                  </a:cubicBezTo>
                  <a:lnTo>
                    <a:pt x="286455" y="102032"/>
                  </a:lnTo>
                  <a:cubicBezTo>
                    <a:pt x="286455" y="102032"/>
                    <a:pt x="286455" y="102032"/>
                    <a:pt x="288023" y="102032"/>
                  </a:cubicBezTo>
                  <a:lnTo>
                    <a:pt x="298998" y="102032"/>
                  </a:lnTo>
                  <a:cubicBezTo>
                    <a:pt x="298998" y="102032"/>
                    <a:pt x="298998" y="102032"/>
                    <a:pt x="298998" y="100723"/>
                  </a:cubicBezTo>
                  <a:lnTo>
                    <a:pt x="298998" y="91567"/>
                  </a:lnTo>
                  <a:cubicBezTo>
                    <a:pt x="298998" y="91567"/>
                    <a:pt x="298998" y="91567"/>
                    <a:pt x="300879" y="91567"/>
                  </a:cubicBezTo>
                  <a:lnTo>
                    <a:pt x="314048" y="91567"/>
                  </a:lnTo>
                  <a:cubicBezTo>
                    <a:pt x="314048" y="91567"/>
                    <a:pt x="314048" y="91567"/>
                    <a:pt x="314048" y="92875"/>
                  </a:cubicBezTo>
                  <a:lnTo>
                    <a:pt x="314048" y="102032"/>
                  </a:lnTo>
                  <a:cubicBezTo>
                    <a:pt x="319066" y="102032"/>
                    <a:pt x="319066" y="102032"/>
                    <a:pt x="319066" y="39243"/>
                  </a:cubicBezTo>
                  <a:cubicBezTo>
                    <a:pt x="319066" y="39243"/>
                    <a:pt x="319066" y="39243"/>
                    <a:pt x="431950" y="39243"/>
                  </a:cubicBezTo>
                  <a:cubicBezTo>
                    <a:pt x="431950" y="39243"/>
                    <a:pt x="431950" y="39243"/>
                    <a:pt x="431950" y="122961"/>
                  </a:cubicBezTo>
                  <a:cubicBezTo>
                    <a:pt x="431950" y="122961"/>
                    <a:pt x="431950" y="122961"/>
                    <a:pt x="434459" y="122961"/>
                  </a:cubicBezTo>
                  <a:lnTo>
                    <a:pt x="452018" y="122961"/>
                  </a:lnTo>
                  <a:cubicBezTo>
                    <a:pt x="452018" y="122961"/>
                    <a:pt x="452018" y="122961"/>
                    <a:pt x="452018" y="28778"/>
                  </a:cubicBezTo>
                  <a:cubicBezTo>
                    <a:pt x="452018" y="28778"/>
                    <a:pt x="452018" y="28778"/>
                    <a:pt x="477104" y="15697"/>
                  </a:cubicBezTo>
                  <a:cubicBezTo>
                    <a:pt x="477104" y="15697"/>
                    <a:pt x="477104" y="15697"/>
                    <a:pt x="509716" y="15697"/>
                  </a:cubicBezTo>
                  <a:cubicBezTo>
                    <a:pt x="509716" y="15697"/>
                    <a:pt x="509716" y="15697"/>
                    <a:pt x="511911" y="13736"/>
                  </a:cubicBezTo>
                  <a:close/>
                </a:path>
              </a:pathLst>
            </a:custGeom>
            <a:solidFill>
              <a:srgbClr val="E9B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dirty="0"/>
            </a:p>
          </p:txBody>
        </p:sp>
      </p:grpSp>
      <p:sp>
        <p:nvSpPr>
          <p:cNvPr id="18" name="Marcador de texto 17">
            <a:extLst>
              <a:ext uri="{FF2B5EF4-FFF2-40B4-BE49-F238E27FC236}">
                <a16:creationId xmlns:a16="http://schemas.microsoft.com/office/drawing/2014/main" id="{29175105-B888-458D-B9F9-3EC6C42A2F4D}"/>
              </a:ext>
            </a:extLst>
          </p:cNvPr>
          <p:cNvSpPr>
            <a:spLocks noGrp="1"/>
          </p:cNvSpPr>
          <p:nvPr>
            <p:ph type="body" sz="quarter" idx="12" hasCustomPrompt="1"/>
          </p:nvPr>
        </p:nvSpPr>
        <p:spPr>
          <a:xfrm>
            <a:off x="9908326" y="895349"/>
            <a:ext cx="1683935" cy="1161843"/>
          </a:xfrm>
        </p:spPr>
        <p:txBody>
          <a:bodyPr anchor="t">
            <a:normAutofit/>
          </a:bodyPr>
          <a:lstStyle>
            <a:lvl1pPr marL="0" indent="0" algn="ctr">
              <a:buNone/>
              <a:defRPr sz="8800">
                <a:solidFill>
                  <a:schemeClr val="bg1"/>
                </a:solidFill>
                <a:latin typeface="Arial Black" panose="020B0A04020102020204" pitchFamily="34" charset="0"/>
              </a:defRPr>
            </a:lvl1pPr>
            <a:lvl4pPr marL="1371600" indent="0">
              <a:buFont typeface="+mj-lt"/>
              <a:buNone/>
              <a:defRPr/>
            </a:lvl4pPr>
          </a:lstStyle>
          <a:p>
            <a:pPr lvl="0"/>
            <a:r>
              <a:rPr lang="es-ES_tradnl" dirty="0"/>
              <a:t>00</a:t>
            </a:r>
            <a:endParaRPr lang="es-ES" dirty="0"/>
          </a:p>
        </p:txBody>
      </p:sp>
    </p:spTree>
    <p:extLst>
      <p:ext uri="{BB962C8B-B14F-4D97-AF65-F5344CB8AC3E}">
        <p14:creationId xmlns:p14="http://schemas.microsoft.com/office/powerpoint/2010/main" val="3702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solidFill>
          <a:srgbClr val="2A3A8B"/>
        </a:solidFill>
        <a:effectLst/>
      </p:bgPr>
    </p:bg>
    <p:spTree>
      <p:nvGrpSpPr>
        <p:cNvPr id="1" name=""/>
        <p:cNvGrpSpPr/>
        <p:nvPr/>
      </p:nvGrpSpPr>
      <p:grpSpPr>
        <a:xfrm>
          <a:off x="0" y="0"/>
          <a:ext cx="0" cy="0"/>
          <a:chOff x="0" y="0"/>
          <a:chExt cx="0" cy="0"/>
        </a:xfrm>
      </p:grpSpPr>
      <p:pic>
        <p:nvPicPr>
          <p:cNvPr id="69" name="Gráfico 68">
            <a:extLst>
              <a:ext uri="{FF2B5EF4-FFF2-40B4-BE49-F238E27FC236}">
                <a16:creationId xmlns:a16="http://schemas.microsoft.com/office/drawing/2014/main" id="{4688CBDD-0119-4A05-9689-FB0306E07C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7720717" y="-7949"/>
            <a:ext cx="4471283" cy="3186124"/>
          </a:xfrm>
          <a:prstGeom prst="rect">
            <a:avLst/>
          </a:prstGeom>
        </p:spPr>
      </p:pic>
    </p:spTree>
    <p:extLst>
      <p:ext uri="{BB962C8B-B14F-4D97-AF65-F5344CB8AC3E}">
        <p14:creationId xmlns:p14="http://schemas.microsoft.com/office/powerpoint/2010/main" val="391991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bg>
      <p:bgPr>
        <a:solidFill>
          <a:schemeClr val="bg1"/>
        </a:solidFill>
        <a:effectLst/>
      </p:bgPr>
    </p:bg>
    <p:spTree>
      <p:nvGrpSpPr>
        <p:cNvPr id="1" name=""/>
        <p:cNvGrpSpPr/>
        <p:nvPr/>
      </p:nvGrpSpPr>
      <p:grpSpPr>
        <a:xfrm>
          <a:off x="0" y="0"/>
          <a:ext cx="0" cy="0"/>
          <a:chOff x="0" y="0"/>
          <a:chExt cx="0" cy="0"/>
        </a:xfrm>
      </p:grpSpPr>
      <p:pic>
        <p:nvPicPr>
          <p:cNvPr id="69" name="Gráfico 68">
            <a:extLst>
              <a:ext uri="{FF2B5EF4-FFF2-40B4-BE49-F238E27FC236}">
                <a16:creationId xmlns:a16="http://schemas.microsoft.com/office/drawing/2014/main" id="{4688CBDD-0119-4A05-9689-FB0306E07C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7720717" y="-7949"/>
            <a:ext cx="4471283" cy="3186124"/>
          </a:xfrm>
          <a:prstGeom prst="rect">
            <a:avLst/>
          </a:prstGeom>
        </p:spPr>
      </p:pic>
    </p:spTree>
    <p:extLst>
      <p:ext uri="{BB962C8B-B14F-4D97-AF65-F5344CB8AC3E}">
        <p14:creationId xmlns:p14="http://schemas.microsoft.com/office/powerpoint/2010/main" val="2377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38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ZUL">
    <p:bg>
      <p:bgPr>
        <a:solidFill>
          <a:srgbClr val="2A3A8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21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INA DE TEX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87FB7CB-4514-479A-B6AF-B7511E1A09EF}"/>
              </a:ext>
            </a:extLst>
          </p:cNvPr>
          <p:cNvSpPr/>
          <p:nvPr userDrawn="1"/>
        </p:nvSpPr>
        <p:spPr>
          <a:xfrm>
            <a:off x="0" y="0"/>
            <a:ext cx="12192000" cy="1068045"/>
          </a:xfrm>
          <a:prstGeom prst="rect">
            <a:avLst/>
          </a:prstGeom>
          <a:solidFill>
            <a:srgbClr val="2A3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BDAFC37E-E8FC-4633-A2CC-9D8FB5B78D0E}"/>
              </a:ext>
            </a:extLst>
          </p:cNvPr>
          <p:cNvSpPr/>
          <p:nvPr userDrawn="1"/>
        </p:nvSpPr>
        <p:spPr>
          <a:xfrm>
            <a:off x="0" y="1109502"/>
            <a:ext cx="12192000" cy="61571"/>
          </a:xfrm>
          <a:prstGeom prst="rect">
            <a:avLst/>
          </a:prstGeom>
          <a:solidFill>
            <a:srgbClr val="E9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7C2B63CF-5129-4566-805B-668BD7504401}"/>
              </a:ext>
            </a:extLst>
          </p:cNvPr>
          <p:cNvSpPr>
            <a:spLocks noGrp="1"/>
          </p:cNvSpPr>
          <p:nvPr>
            <p:ph type="title"/>
          </p:nvPr>
        </p:nvSpPr>
        <p:spPr>
          <a:xfrm>
            <a:off x="838200" y="172787"/>
            <a:ext cx="10515600" cy="833688"/>
          </a:xfrm>
        </p:spPr>
        <p:txBody>
          <a:bodyPr>
            <a:normAutofit/>
          </a:bodyPr>
          <a:lstStyle>
            <a:lvl1pPr algn="l">
              <a:defRPr sz="3200" b="0">
                <a:solidFill>
                  <a:schemeClr val="bg1"/>
                </a:solidFill>
                <a:latin typeface="+mn-lt"/>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9B16F04E-141F-48C3-8CCF-20E8FEF60DE9}"/>
              </a:ext>
            </a:extLst>
          </p:cNvPr>
          <p:cNvSpPr>
            <a:spLocks noGrp="1"/>
          </p:cNvSpPr>
          <p:nvPr>
            <p:ph idx="1"/>
          </p:nvPr>
        </p:nvSpPr>
        <p:spPr>
          <a:xfrm>
            <a:off x="838200" y="1694996"/>
            <a:ext cx="10515600" cy="4351338"/>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7AA05931-7E27-479F-8BEC-86198A880AA3}"/>
              </a:ext>
            </a:extLst>
          </p:cNvPr>
          <p:cNvSpPr>
            <a:spLocks noGrp="1"/>
          </p:cNvSpPr>
          <p:nvPr>
            <p:ph type="dt" sz="half" idx="10"/>
          </p:nvPr>
        </p:nvSpPr>
        <p:spPr/>
        <p:txBody>
          <a:bodyPr/>
          <a:lstStyle>
            <a:lvl1pPr>
              <a:defRPr>
                <a:solidFill>
                  <a:srgbClr val="2A3A8B"/>
                </a:solidFill>
              </a:defRPr>
            </a:lvl1pPr>
          </a:lstStyle>
          <a:p>
            <a:fld id="{96FF9E9B-232F-49AB-B5A8-4C754CFA080D}" type="datetimeFigureOut">
              <a:rPr lang="es-ES" smtClean="0"/>
              <a:pPr/>
              <a:t>30/10/2019</a:t>
            </a:fld>
            <a:endParaRPr lang="es-ES"/>
          </a:p>
        </p:txBody>
      </p:sp>
      <p:sp>
        <p:nvSpPr>
          <p:cNvPr id="5" name="Marcador de pie de página 4">
            <a:extLst>
              <a:ext uri="{FF2B5EF4-FFF2-40B4-BE49-F238E27FC236}">
                <a16:creationId xmlns:a16="http://schemas.microsoft.com/office/drawing/2014/main" id="{824F6758-7BFE-420E-907C-237E496E5AE6}"/>
              </a:ext>
            </a:extLst>
          </p:cNvPr>
          <p:cNvSpPr>
            <a:spLocks noGrp="1"/>
          </p:cNvSpPr>
          <p:nvPr>
            <p:ph type="ftr" sz="quarter" idx="11"/>
          </p:nvPr>
        </p:nvSpPr>
        <p:spPr/>
        <p:txBody>
          <a:bodyPr/>
          <a:lstStyle>
            <a:lvl1pPr>
              <a:defRPr>
                <a:solidFill>
                  <a:srgbClr val="2A3A8B"/>
                </a:solidFill>
              </a:defRPr>
            </a:lvl1pPr>
          </a:lstStyle>
          <a:p>
            <a:r>
              <a:rPr lang="es-ES_tradnl" dirty="0"/>
              <a:t>www.seal.org</a:t>
            </a:r>
            <a:endParaRPr lang="es-ES" dirty="0"/>
          </a:p>
        </p:txBody>
      </p:sp>
      <p:sp>
        <p:nvSpPr>
          <p:cNvPr id="6" name="Marcador de número de diapositiva 5">
            <a:extLst>
              <a:ext uri="{FF2B5EF4-FFF2-40B4-BE49-F238E27FC236}">
                <a16:creationId xmlns:a16="http://schemas.microsoft.com/office/drawing/2014/main" id="{36FBD26B-2AB5-4D6D-9A53-AABFFAFB4127}"/>
              </a:ext>
            </a:extLst>
          </p:cNvPr>
          <p:cNvSpPr>
            <a:spLocks noGrp="1"/>
          </p:cNvSpPr>
          <p:nvPr>
            <p:ph type="sldNum" sz="quarter" idx="12"/>
          </p:nvPr>
        </p:nvSpPr>
        <p:spPr/>
        <p:txBody>
          <a:bodyPr/>
          <a:lstStyle>
            <a:lvl1pPr>
              <a:defRPr>
                <a:solidFill>
                  <a:srgbClr val="2A3A8B"/>
                </a:solidFill>
              </a:defRPr>
            </a:lvl1pPr>
          </a:lstStyle>
          <a:p>
            <a:fld id="{87DC0B2E-C050-4E22-879D-8163E645FB31}" type="slidenum">
              <a:rPr lang="es-ES" smtClean="0"/>
              <a:pPr/>
              <a:t>‹Nº›</a:t>
            </a:fld>
            <a:endParaRPr lang="es-ES"/>
          </a:p>
        </p:txBody>
      </p:sp>
      <p:pic>
        <p:nvPicPr>
          <p:cNvPr id="9" name="Gráfico 8">
            <a:extLst>
              <a:ext uri="{FF2B5EF4-FFF2-40B4-BE49-F238E27FC236}">
                <a16:creationId xmlns:a16="http://schemas.microsoft.com/office/drawing/2014/main" id="{E12D12B9-B999-469A-8041-2B88649BB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3800" y="172787"/>
            <a:ext cx="722322" cy="722322"/>
          </a:xfrm>
          <a:prstGeom prst="rect">
            <a:avLst/>
          </a:prstGeom>
        </p:spPr>
      </p:pic>
    </p:spTree>
    <p:extLst>
      <p:ext uri="{BB962C8B-B14F-4D97-AF65-F5344CB8AC3E}">
        <p14:creationId xmlns:p14="http://schemas.microsoft.com/office/powerpoint/2010/main" val="107798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INA TEXTO e IMAGE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07AF74DC-AA4B-4F53-8AFE-4DEA8DF01B06}"/>
              </a:ext>
            </a:extLst>
          </p:cNvPr>
          <p:cNvSpPr>
            <a:spLocks noGrp="1"/>
          </p:cNvSpPr>
          <p:nvPr>
            <p:ph sz="half" idx="2"/>
          </p:nvPr>
        </p:nvSpPr>
        <p:spPr>
          <a:xfrm>
            <a:off x="6019800" y="1171072"/>
            <a:ext cx="6172200" cy="5686927"/>
          </a:xfrm>
        </p:spPr>
        <p:txBody>
          <a:bodyPr anchor="ctr"/>
          <a:lstStyle>
            <a:lvl1pPr algn="ctr">
              <a:defRPr/>
            </a:lvl1pPr>
          </a:lstStyle>
          <a:p>
            <a:pPr lvl="0"/>
            <a:endParaRPr lang="es-ES" dirty="0"/>
          </a:p>
        </p:txBody>
      </p:sp>
      <p:sp>
        <p:nvSpPr>
          <p:cNvPr id="8" name="Rectángulo 7">
            <a:extLst>
              <a:ext uri="{FF2B5EF4-FFF2-40B4-BE49-F238E27FC236}">
                <a16:creationId xmlns:a16="http://schemas.microsoft.com/office/drawing/2014/main" id="{4DEE8C4E-87ED-41F5-A760-B5117B9403A6}"/>
              </a:ext>
            </a:extLst>
          </p:cNvPr>
          <p:cNvSpPr/>
          <p:nvPr userDrawn="1"/>
        </p:nvSpPr>
        <p:spPr>
          <a:xfrm>
            <a:off x="0" y="0"/>
            <a:ext cx="12192000" cy="1068045"/>
          </a:xfrm>
          <a:prstGeom prst="rect">
            <a:avLst/>
          </a:prstGeom>
          <a:solidFill>
            <a:srgbClr val="2A3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2F371C4A-DC30-4DE8-9637-A44E405EBEFC}"/>
              </a:ext>
            </a:extLst>
          </p:cNvPr>
          <p:cNvSpPr/>
          <p:nvPr userDrawn="1"/>
        </p:nvSpPr>
        <p:spPr>
          <a:xfrm>
            <a:off x="0" y="1109502"/>
            <a:ext cx="12192000" cy="61571"/>
          </a:xfrm>
          <a:prstGeom prst="rect">
            <a:avLst/>
          </a:prstGeom>
          <a:solidFill>
            <a:srgbClr val="E9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49F390ED-6FA5-4720-AA5A-03D53BA34657}"/>
              </a:ext>
            </a:extLst>
          </p:cNvPr>
          <p:cNvSpPr>
            <a:spLocks noGrp="1"/>
          </p:cNvSpPr>
          <p:nvPr>
            <p:ph sz="half" idx="1"/>
          </p:nvPr>
        </p:nvSpPr>
        <p:spPr>
          <a:xfrm>
            <a:off x="838200" y="1694994"/>
            <a:ext cx="5181600" cy="4351338"/>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804617A-5DAD-43CA-A126-D735CD7EA468}"/>
              </a:ext>
            </a:extLst>
          </p:cNvPr>
          <p:cNvSpPr>
            <a:spLocks noGrp="1"/>
          </p:cNvSpPr>
          <p:nvPr>
            <p:ph type="dt" sz="half" idx="10"/>
          </p:nvPr>
        </p:nvSpPr>
        <p:spPr/>
        <p:txBody>
          <a:bodyPr/>
          <a:lstStyle/>
          <a:p>
            <a:fld id="{96FF9E9B-232F-49AB-B5A8-4C754CFA080D}" type="datetimeFigureOut">
              <a:rPr lang="es-ES" smtClean="0"/>
              <a:t>30/10/2019</a:t>
            </a:fld>
            <a:endParaRPr lang="es-ES"/>
          </a:p>
        </p:txBody>
      </p:sp>
      <p:sp>
        <p:nvSpPr>
          <p:cNvPr id="6" name="Marcador de pie de página 5">
            <a:extLst>
              <a:ext uri="{FF2B5EF4-FFF2-40B4-BE49-F238E27FC236}">
                <a16:creationId xmlns:a16="http://schemas.microsoft.com/office/drawing/2014/main" id="{BB6F4CF5-98BC-4EE7-8695-599725A513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7817C7-1956-448A-B0FA-67AA4A00ADDA}"/>
              </a:ext>
            </a:extLst>
          </p:cNvPr>
          <p:cNvSpPr>
            <a:spLocks noGrp="1"/>
          </p:cNvSpPr>
          <p:nvPr>
            <p:ph type="sldNum" sz="quarter" idx="12"/>
          </p:nvPr>
        </p:nvSpPr>
        <p:spPr/>
        <p:txBody>
          <a:bodyPr/>
          <a:lstStyle/>
          <a:p>
            <a:fld id="{87DC0B2E-C050-4E22-879D-8163E645FB31}" type="slidenum">
              <a:rPr lang="es-ES" smtClean="0"/>
              <a:t>‹Nº›</a:t>
            </a:fld>
            <a:endParaRPr lang="es-ES"/>
          </a:p>
        </p:txBody>
      </p:sp>
      <p:sp>
        <p:nvSpPr>
          <p:cNvPr id="10" name="Título 1">
            <a:extLst>
              <a:ext uri="{FF2B5EF4-FFF2-40B4-BE49-F238E27FC236}">
                <a16:creationId xmlns:a16="http://schemas.microsoft.com/office/drawing/2014/main" id="{8F25EA0C-8E3C-491D-AD6C-41B699621D35}"/>
              </a:ext>
            </a:extLst>
          </p:cNvPr>
          <p:cNvSpPr>
            <a:spLocks noGrp="1"/>
          </p:cNvSpPr>
          <p:nvPr>
            <p:ph type="title"/>
          </p:nvPr>
        </p:nvSpPr>
        <p:spPr>
          <a:xfrm>
            <a:off x="838200" y="172787"/>
            <a:ext cx="10515600" cy="833688"/>
          </a:xfrm>
        </p:spPr>
        <p:txBody>
          <a:bodyPr>
            <a:normAutofit/>
          </a:bodyPr>
          <a:lstStyle>
            <a:lvl1pPr algn="l">
              <a:defRPr sz="3200" b="0">
                <a:solidFill>
                  <a:schemeClr val="bg1"/>
                </a:solidFill>
                <a:latin typeface="+mn-lt"/>
              </a:defRPr>
            </a:lvl1pPr>
          </a:lstStyle>
          <a:p>
            <a:r>
              <a:rPr lang="es-ES" dirty="0"/>
              <a:t>Haga clic para modificar el estilo de título del patrón</a:t>
            </a:r>
          </a:p>
        </p:txBody>
      </p:sp>
      <p:pic>
        <p:nvPicPr>
          <p:cNvPr id="11" name="Gráfico 10">
            <a:extLst>
              <a:ext uri="{FF2B5EF4-FFF2-40B4-BE49-F238E27FC236}">
                <a16:creationId xmlns:a16="http://schemas.microsoft.com/office/drawing/2014/main" id="{35C9BCD1-7F06-43D5-AA60-CCF2C6BB35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3800" y="172787"/>
            <a:ext cx="722322" cy="722322"/>
          </a:xfrm>
          <a:prstGeom prst="rect">
            <a:avLst/>
          </a:prstGeom>
        </p:spPr>
      </p:pic>
    </p:spTree>
    <p:extLst>
      <p:ext uri="{BB962C8B-B14F-4D97-AF65-F5344CB8AC3E}">
        <p14:creationId xmlns:p14="http://schemas.microsoft.com/office/powerpoint/2010/main" val="191669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 ESPECIAL EQUIP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C029A7-6ED3-406F-A6E7-80FF354A3867}"/>
              </a:ext>
            </a:extLst>
          </p:cNvPr>
          <p:cNvSpPr/>
          <p:nvPr userDrawn="1"/>
        </p:nvSpPr>
        <p:spPr>
          <a:xfrm>
            <a:off x="0" y="0"/>
            <a:ext cx="12192000" cy="2963565"/>
          </a:xfrm>
          <a:prstGeom prst="rect">
            <a:avLst/>
          </a:prstGeom>
          <a:solidFill>
            <a:srgbClr val="2A3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dirty="0"/>
          </a:p>
        </p:txBody>
      </p:sp>
      <p:sp>
        <p:nvSpPr>
          <p:cNvPr id="8" name="Rectángulo 7">
            <a:extLst>
              <a:ext uri="{FF2B5EF4-FFF2-40B4-BE49-F238E27FC236}">
                <a16:creationId xmlns:a16="http://schemas.microsoft.com/office/drawing/2014/main" id="{DF52A68A-EC32-4940-A38F-824C6ABE115D}"/>
              </a:ext>
            </a:extLst>
          </p:cNvPr>
          <p:cNvSpPr/>
          <p:nvPr userDrawn="1"/>
        </p:nvSpPr>
        <p:spPr>
          <a:xfrm>
            <a:off x="0" y="2990553"/>
            <a:ext cx="12192000" cy="61571"/>
          </a:xfrm>
          <a:prstGeom prst="rect">
            <a:avLst/>
          </a:prstGeom>
          <a:solidFill>
            <a:srgbClr val="E9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1C78BA74-D86F-4431-91A8-B0EE705B4B9F}"/>
              </a:ext>
            </a:extLst>
          </p:cNvPr>
          <p:cNvSpPr>
            <a:spLocks noGrp="1"/>
          </p:cNvSpPr>
          <p:nvPr>
            <p:ph type="title" hasCustomPrompt="1"/>
          </p:nvPr>
        </p:nvSpPr>
        <p:spPr>
          <a:xfrm>
            <a:off x="831850" y="376666"/>
            <a:ext cx="10515600" cy="650945"/>
          </a:xfrm>
        </p:spPr>
        <p:txBody>
          <a:bodyPr anchor="ctr">
            <a:normAutofit/>
          </a:bodyPr>
          <a:lstStyle>
            <a:lvl1pPr algn="ctr">
              <a:defRPr sz="3200">
                <a:solidFill>
                  <a:schemeClr val="bg1"/>
                </a:solidFill>
              </a:defRPr>
            </a:lvl1pPr>
          </a:lstStyle>
          <a:p>
            <a:r>
              <a:rPr lang="es-ES" dirty="0"/>
              <a:t>Texto</a:t>
            </a:r>
          </a:p>
        </p:txBody>
      </p:sp>
      <p:sp>
        <p:nvSpPr>
          <p:cNvPr id="4" name="Marcador de fecha 3">
            <a:extLst>
              <a:ext uri="{FF2B5EF4-FFF2-40B4-BE49-F238E27FC236}">
                <a16:creationId xmlns:a16="http://schemas.microsoft.com/office/drawing/2014/main" id="{F3651AD6-ED19-410D-8057-9EDCF5E55CA3}"/>
              </a:ext>
            </a:extLst>
          </p:cNvPr>
          <p:cNvSpPr>
            <a:spLocks noGrp="1"/>
          </p:cNvSpPr>
          <p:nvPr>
            <p:ph type="dt" sz="half" idx="10"/>
          </p:nvPr>
        </p:nvSpPr>
        <p:spPr/>
        <p:txBody>
          <a:bodyPr/>
          <a:lstStyle/>
          <a:p>
            <a:fld id="{96FF9E9B-232F-49AB-B5A8-4C754CFA080D}" type="datetimeFigureOut">
              <a:rPr lang="es-ES" smtClean="0"/>
              <a:t>30/10/2019</a:t>
            </a:fld>
            <a:endParaRPr lang="es-ES"/>
          </a:p>
        </p:txBody>
      </p:sp>
      <p:sp>
        <p:nvSpPr>
          <p:cNvPr id="5" name="Marcador de pie de página 4">
            <a:extLst>
              <a:ext uri="{FF2B5EF4-FFF2-40B4-BE49-F238E27FC236}">
                <a16:creationId xmlns:a16="http://schemas.microsoft.com/office/drawing/2014/main" id="{3A0B98FB-858D-4E71-AC96-C032CD0127FF}"/>
              </a:ext>
            </a:extLst>
          </p:cNvPr>
          <p:cNvSpPr>
            <a:spLocks noGrp="1"/>
          </p:cNvSpPr>
          <p:nvPr>
            <p:ph type="ftr" sz="quarter" idx="11"/>
          </p:nvPr>
        </p:nvSpPr>
        <p:spPr/>
        <p:txBody>
          <a:bodyPr/>
          <a:lstStyle>
            <a:lvl1pPr>
              <a:defRPr/>
            </a:lvl1pPr>
          </a:lstStyle>
          <a:p>
            <a:r>
              <a:rPr lang="es-ES_tradnl" dirty="0"/>
              <a:t>www.seal.org</a:t>
            </a:r>
            <a:endParaRPr lang="es-ES" dirty="0"/>
          </a:p>
        </p:txBody>
      </p:sp>
      <p:sp>
        <p:nvSpPr>
          <p:cNvPr id="6" name="Marcador de número de diapositiva 5">
            <a:extLst>
              <a:ext uri="{FF2B5EF4-FFF2-40B4-BE49-F238E27FC236}">
                <a16:creationId xmlns:a16="http://schemas.microsoft.com/office/drawing/2014/main" id="{E169B9B7-B672-4519-B317-11E246D7214C}"/>
              </a:ext>
            </a:extLst>
          </p:cNvPr>
          <p:cNvSpPr>
            <a:spLocks noGrp="1"/>
          </p:cNvSpPr>
          <p:nvPr>
            <p:ph type="sldNum" sz="quarter" idx="12"/>
          </p:nvPr>
        </p:nvSpPr>
        <p:spPr/>
        <p:txBody>
          <a:bodyPr/>
          <a:lstStyle/>
          <a:p>
            <a:fld id="{87DC0B2E-C050-4E22-879D-8163E645FB31}" type="slidenum">
              <a:rPr lang="es-ES" smtClean="0"/>
              <a:t>‹Nº›</a:t>
            </a:fld>
            <a:endParaRPr lang="es-ES"/>
          </a:p>
        </p:txBody>
      </p:sp>
      <p:sp>
        <p:nvSpPr>
          <p:cNvPr id="9" name="Picture Placeholder 4">
            <a:extLst>
              <a:ext uri="{FF2B5EF4-FFF2-40B4-BE49-F238E27FC236}">
                <a16:creationId xmlns:a16="http://schemas.microsoft.com/office/drawing/2014/main" id="{8BD6B55C-52A6-4958-9382-E716D95689EC}"/>
              </a:ext>
            </a:extLst>
          </p:cNvPr>
          <p:cNvSpPr>
            <a:spLocks noGrp="1"/>
          </p:cNvSpPr>
          <p:nvPr>
            <p:ph type="pic" idx="13"/>
          </p:nvPr>
        </p:nvSpPr>
        <p:spPr>
          <a:xfrm>
            <a:off x="905623" y="2078266"/>
            <a:ext cx="2298160" cy="2088000"/>
          </a:xfrm>
          <a:solidFill>
            <a:schemeClr val="bg1">
              <a:lumMod val="95000"/>
            </a:schemeClr>
          </a:solidFill>
        </p:spPr>
        <p:txBody>
          <a:bodyPr/>
          <a:lstStyle>
            <a:lvl1pPr algn="ctr">
              <a:defRPr/>
            </a:lvl1pPr>
          </a:lstStyle>
          <a:p>
            <a:endParaRPr lang="es-ES" dirty="0"/>
          </a:p>
        </p:txBody>
      </p:sp>
      <p:sp>
        <p:nvSpPr>
          <p:cNvPr id="10" name="Picture Placeholder 9">
            <a:extLst>
              <a:ext uri="{FF2B5EF4-FFF2-40B4-BE49-F238E27FC236}">
                <a16:creationId xmlns:a16="http://schemas.microsoft.com/office/drawing/2014/main" id="{EB77DA85-5558-4C2A-A6C1-C6FEFA12BB95}"/>
              </a:ext>
            </a:extLst>
          </p:cNvPr>
          <p:cNvSpPr>
            <a:spLocks noGrp="1"/>
          </p:cNvSpPr>
          <p:nvPr>
            <p:ph type="pic" idx="14"/>
          </p:nvPr>
        </p:nvSpPr>
        <p:spPr>
          <a:xfrm>
            <a:off x="6282361" y="2078266"/>
            <a:ext cx="2298160" cy="2088000"/>
          </a:xfrm>
          <a:solidFill>
            <a:schemeClr val="bg1">
              <a:lumMod val="95000"/>
            </a:schemeClr>
          </a:solidFill>
        </p:spPr>
        <p:txBody>
          <a:bodyPr/>
          <a:lstStyle>
            <a:lvl1pPr algn="ctr">
              <a:defRPr/>
            </a:lvl1pPr>
          </a:lstStyle>
          <a:p>
            <a:endParaRPr lang="es-ES" dirty="0"/>
          </a:p>
        </p:txBody>
      </p:sp>
      <p:sp>
        <p:nvSpPr>
          <p:cNvPr id="11" name="Picture Placeholder 6">
            <a:extLst>
              <a:ext uri="{FF2B5EF4-FFF2-40B4-BE49-F238E27FC236}">
                <a16:creationId xmlns:a16="http://schemas.microsoft.com/office/drawing/2014/main" id="{93F514CB-2871-4293-8C2F-D597EA923FEF}"/>
              </a:ext>
            </a:extLst>
          </p:cNvPr>
          <p:cNvSpPr>
            <a:spLocks noGrp="1"/>
          </p:cNvSpPr>
          <p:nvPr>
            <p:ph type="pic" idx="15"/>
          </p:nvPr>
        </p:nvSpPr>
        <p:spPr>
          <a:xfrm>
            <a:off x="3593992" y="2078266"/>
            <a:ext cx="2298160" cy="2088000"/>
          </a:xfrm>
          <a:solidFill>
            <a:schemeClr val="bg1">
              <a:lumMod val="95000"/>
            </a:schemeClr>
          </a:solidFill>
        </p:spPr>
        <p:txBody>
          <a:bodyPr/>
          <a:lstStyle>
            <a:lvl1pPr algn="ctr">
              <a:defRPr/>
            </a:lvl1pPr>
          </a:lstStyle>
          <a:p>
            <a:endParaRPr lang="es-ES" dirty="0"/>
          </a:p>
        </p:txBody>
      </p:sp>
      <p:sp>
        <p:nvSpPr>
          <p:cNvPr id="12" name="Picture Placeholder 15">
            <a:extLst>
              <a:ext uri="{FF2B5EF4-FFF2-40B4-BE49-F238E27FC236}">
                <a16:creationId xmlns:a16="http://schemas.microsoft.com/office/drawing/2014/main" id="{B3EE3A2B-0FAD-4E35-A3A8-71F4F48A0601}"/>
              </a:ext>
            </a:extLst>
          </p:cNvPr>
          <p:cNvSpPr>
            <a:spLocks noGrp="1"/>
          </p:cNvSpPr>
          <p:nvPr>
            <p:ph type="pic" idx="16"/>
          </p:nvPr>
        </p:nvSpPr>
        <p:spPr>
          <a:xfrm>
            <a:off x="8970731" y="2078266"/>
            <a:ext cx="2298160" cy="2088000"/>
          </a:xfrm>
          <a:solidFill>
            <a:schemeClr val="bg1">
              <a:lumMod val="95000"/>
            </a:schemeClr>
          </a:solidFill>
        </p:spPr>
        <p:txBody>
          <a:bodyPr/>
          <a:lstStyle>
            <a:lvl1pPr algn="ctr">
              <a:defRPr/>
            </a:lvl1pPr>
          </a:lstStyle>
          <a:p>
            <a:endParaRPr lang="es-ES" dirty="0"/>
          </a:p>
        </p:txBody>
      </p:sp>
      <p:pic>
        <p:nvPicPr>
          <p:cNvPr id="13" name="Gráfico 12">
            <a:extLst>
              <a:ext uri="{FF2B5EF4-FFF2-40B4-BE49-F238E27FC236}">
                <a16:creationId xmlns:a16="http://schemas.microsoft.com/office/drawing/2014/main" id="{99D38F7B-0351-435A-9BAC-00974C3AC4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8564" y="305289"/>
            <a:ext cx="722322" cy="722322"/>
          </a:xfrm>
          <a:prstGeom prst="rect">
            <a:avLst/>
          </a:prstGeom>
        </p:spPr>
      </p:pic>
      <p:sp>
        <p:nvSpPr>
          <p:cNvPr id="16" name="Marcador de texto 15">
            <a:extLst>
              <a:ext uri="{FF2B5EF4-FFF2-40B4-BE49-F238E27FC236}">
                <a16:creationId xmlns:a16="http://schemas.microsoft.com/office/drawing/2014/main" id="{4687D439-EDDE-4355-98D9-D52483F5B27C}"/>
              </a:ext>
            </a:extLst>
          </p:cNvPr>
          <p:cNvSpPr>
            <a:spLocks noGrp="1"/>
          </p:cNvSpPr>
          <p:nvPr>
            <p:ph type="body" sz="quarter" idx="17" hasCustomPrompt="1"/>
          </p:nvPr>
        </p:nvSpPr>
        <p:spPr>
          <a:xfrm>
            <a:off x="831850" y="1228725"/>
            <a:ext cx="10521950" cy="714375"/>
          </a:xfrm>
        </p:spPr>
        <p:txBody>
          <a:bodyPr>
            <a:normAutofit/>
          </a:bodyPr>
          <a:lstStyle>
            <a:lvl1pPr algn="ctr">
              <a:defRPr sz="2000">
                <a:solidFill>
                  <a:schemeClr val="bg1"/>
                </a:solidFill>
                <a:latin typeface="+mn-lt"/>
              </a:defRPr>
            </a:lvl1pPr>
          </a:lstStyle>
          <a:p>
            <a:pPr lvl="0"/>
            <a:r>
              <a:rPr lang="es-ES" dirty="0"/>
              <a:t>Texto</a:t>
            </a:r>
          </a:p>
        </p:txBody>
      </p:sp>
    </p:spTree>
    <p:extLst>
      <p:ext uri="{BB962C8B-B14F-4D97-AF65-F5344CB8AC3E}">
        <p14:creationId xmlns:p14="http://schemas.microsoft.com/office/powerpoint/2010/main" val="242102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CAD378-75E3-41D7-8934-25DA1E6E3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B21BB13-11EA-45B5-8BE9-E5BB13DC7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890F11B7-1DBF-4FEF-9E50-F29F0D431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F9E9B-232F-49AB-B5A8-4C754CFA080D}" type="datetimeFigureOut">
              <a:rPr lang="es-ES" smtClean="0"/>
              <a:t>30/10/2019</a:t>
            </a:fld>
            <a:endParaRPr lang="es-ES" dirty="0"/>
          </a:p>
        </p:txBody>
      </p:sp>
      <p:sp>
        <p:nvSpPr>
          <p:cNvPr id="5" name="Marcador de pie de página 4">
            <a:extLst>
              <a:ext uri="{FF2B5EF4-FFF2-40B4-BE49-F238E27FC236}">
                <a16:creationId xmlns:a16="http://schemas.microsoft.com/office/drawing/2014/main" id="{31AA0F8E-AA18-434F-A1A8-E1E6D172E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_tradnl" dirty="0"/>
              <a:t>www.seal.org</a:t>
            </a:r>
            <a:endParaRPr lang="es-ES" dirty="0"/>
          </a:p>
        </p:txBody>
      </p:sp>
      <p:sp>
        <p:nvSpPr>
          <p:cNvPr id="6" name="Marcador de número de diapositiva 5">
            <a:extLst>
              <a:ext uri="{FF2B5EF4-FFF2-40B4-BE49-F238E27FC236}">
                <a16:creationId xmlns:a16="http://schemas.microsoft.com/office/drawing/2014/main" id="{FB9FD7DB-37D8-4C1B-9DCD-56CBCE806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C0B2E-C050-4E22-879D-8163E645FB31}" type="slidenum">
              <a:rPr lang="es-ES" smtClean="0"/>
              <a:t>‹Nº›</a:t>
            </a:fld>
            <a:endParaRPr lang="es-ES"/>
          </a:p>
        </p:txBody>
      </p:sp>
    </p:spTree>
    <p:extLst>
      <p:ext uri="{BB962C8B-B14F-4D97-AF65-F5344CB8AC3E}">
        <p14:creationId xmlns:p14="http://schemas.microsoft.com/office/powerpoint/2010/main" val="24144991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5" r:id="rId6"/>
    <p:sldLayoutId id="2147483650" r:id="rId7"/>
    <p:sldLayoutId id="2147483652" r:id="rId8"/>
    <p:sldLayoutId id="2147483651" r:id="rId9"/>
    <p:sldLayoutId id="2147483661"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hyperlink" Target="http://www.free-powerpoint-templates-design.com/" TargetMode="External"/><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sv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áfico 37">
            <a:extLst>
              <a:ext uri="{FF2B5EF4-FFF2-40B4-BE49-F238E27FC236}">
                <a16:creationId xmlns:a16="http://schemas.microsoft.com/office/drawing/2014/main" id="{FA7E03EA-3565-4F85-8DDE-36CC17EB66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06229">
            <a:off x="1176201" y="114494"/>
            <a:ext cx="9582691" cy="6857613"/>
          </a:xfrm>
          <a:prstGeom prst="rect">
            <a:avLst/>
          </a:prstGeom>
        </p:spPr>
      </p:pic>
      <p:sp>
        <p:nvSpPr>
          <p:cNvPr id="2" name="Título 1">
            <a:extLst>
              <a:ext uri="{FF2B5EF4-FFF2-40B4-BE49-F238E27FC236}">
                <a16:creationId xmlns:a16="http://schemas.microsoft.com/office/drawing/2014/main" id="{8789B08C-43B9-4862-BDF0-1A054C9596D0}"/>
              </a:ext>
            </a:extLst>
          </p:cNvPr>
          <p:cNvSpPr>
            <a:spLocks noGrp="1"/>
          </p:cNvSpPr>
          <p:nvPr>
            <p:ph type="ctrTitle"/>
          </p:nvPr>
        </p:nvSpPr>
        <p:spPr/>
        <p:txBody>
          <a:bodyPr/>
          <a:lstStyle/>
          <a:p>
            <a:r>
              <a:rPr lang="en-GB" dirty="0"/>
              <a:t>SEAL Project</a:t>
            </a:r>
            <a:br>
              <a:rPr lang="en-GB" dirty="0"/>
            </a:br>
            <a:r>
              <a:rPr lang="en-GB" sz="3200" dirty="0" err="1"/>
              <a:t>StudEnt</a:t>
            </a:r>
            <a:r>
              <a:rPr lang="en-GB" sz="3200" dirty="0"/>
              <a:t> And citizen identities Linked</a:t>
            </a:r>
            <a:endParaRPr lang="es-ES" dirty="0"/>
          </a:p>
        </p:txBody>
      </p:sp>
      <p:sp>
        <p:nvSpPr>
          <p:cNvPr id="3" name="Subtítulo 2">
            <a:extLst>
              <a:ext uri="{FF2B5EF4-FFF2-40B4-BE49-F238E27FC236}">
                <a16:creationId xmlns:a16="http://schemas.microsoft.com/office/drawing/2014/main" id="{0402A5A9-26C5-4A92-B6A5-FAAC36BC6A8F}"/>
              </a:ext>
            </a:extLst>
          </p:cNvPr>
          <p:cNvSpPr>
            <a:spLocks noGrp="1"/>
          </p:cNvSpPr>
          <p:nvPr>
            <p:ph type="subTitle" idx="1"/>
          </p:nvPr>
        </p:nvSpPr>
        <p:spPr/>
        <p:txBody>
          <a:bodyPr/>
          <a:lstStyle/>
          <a:p>
            <a:r>
              <a:rPr lang="en-GB" dirty="0"/>
              <a:t>Project Overview</a:t>
            </a:r>
          </a:p>
        </p:txBody>
      </p:sp>
      <p:sp>
        <p:nvSpPr>
          <p:cNvPr id="4" name="TextBox 78">
            <a:hlinkClick r:id="rId4"/>
            <a:extLst>
              <a:ext uri="{FF2B5EF4-FFF2-40B4-BE49-F238E27FC236}">
                <a16:creationId xmlns:a16="http://schemas.microsoft.com/office/drawing/2014/main" id="{6807996E-AFDE-4CED-940E-A34CB141C071}"/>
              </a:ext>
            </a:extLst>
          </p:cNvPr>
          <p:cNvSpPr txBox="1"/>
          <p:nvPr/>
        </p:nvSpPr>
        <p:spPr>
          <a:xfrm>
            <a:off x="962935" y="5967707"/>
            <a:ext cx="4974226" cy="553998"/>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GRANT AGREEMENT UNDER THE CONNECTING EUROPE FACILITY (CEF) - TELECOMMUNICATIONS SECTOR AGREEMENT INEA/CEF/ICT/A2018/1633170. </a:t>
            </a:r>
          </a:p>
          <a:p>
            <a:r>
              <a:rPr lang="en-US" sz="1000" dirty="0">
                <a:solidFill>
                  <a:schemeClr val="bg1"/>
                </a:solidFill>
                <a:latin typeface="Calibri" panose="020F0502020204030204" pitchFamily="34" charset="0"/>
                <a:cs typeface="Calibri" panose="020F0502020204030204" pitchFamily="34" charset="0"/>
              </a:rPr>
              <a:t>Action No: 2018-EU-IA-0024</a:t>
            </a:r>
            <a:endParaRPr lang="en-GB" sz="1000" b="1" dirty="0">
              <a:solidFill>
                <a:schemeClr val="bg1"/>
              </a:solidFill>
              <a:latin typeface="Calibri" panose="020F0502020204030204" pitchFamily="34" charset="0"/>
              <a:cs typeface="Calibri" panose="020F0502020204030204" pitchFamily="34" charset="0"/>
            </a:endParaRPr>
          </a:p>
        </p:txBody>
      </p:sp>
      <p:pic>
        <p:nvPicPr>
          <p:cNvPr id="5" name="Gráfico 4">
            <a:extLst>
              <a:ext uri="{FF2B5EF4-FFF2-40B4-BE49-F238E27FC236}">
                <a16:creationId xmlns:a16="http://schemas.microsoft.com/office/drawing/2014/main" id="{8C439189-3489-42FB-A76E-889D2F055C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91883" y="257278"/>
            <a:ext cx="1995334" cy="734716"/>
          </a:xfrm>
          <a:prstGeom prst="rect">
            <a:avLst/>
          </a:prstGeom>
        </p:spPr>
      </p:pic>
      <p:pic>
        <p:nvPicPr>
          <p:cNvPr id="6" name="Picture 13">
            <a:extLst>
              <a:ext uri="{FF2B5EF4-FFF2-40B4-BE49-F238E27FC236}">
                <a16:creationId xmlns:a16="http://schemas.microsoft.com/office/drawing/2014/main" id="{D462984F-8CBC-4B23-A34C-54433745A4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893" y="5991744"/>
            <a:ext cx="716042" cy="507831"/>
          </a:xfrm>
          <a:prstGeom prst="rect">
            <a:avLst/>
          </a:prstGeom>
        </p:spPr>
      </p:pic>
      <p:sp>
        <p:nvSpPr>
          <p:cNvPr id="7" name="TextBox 82">
            <a:extLst>
              <a:ext uri="{FF2B5EF4-FFF2-40B4-BE49-F238E27FC236}">
                <a16:creationId xmlns:a16="http://schemas.microsoft.com/office/drawing/2014/main" id="{78550DE1-EE4D-4C9C-A02A-0ABA63230E29}"/>
              </a:ext>
            </a:extLst>
          </p:cNvPr>
          <p:cNvSpPr txBox="1"/>
          <p:nvPr/>
        </p:nvSpPr>
        <p:spPr>
          <a:xfrm>
            <a:off x="3685759" y="6582422"/>
            <a:ext cx="4820481" cy="261610"/>
          </a:xfrm>
          <a:prstGeom prst="rect">
            <a:avLst/>
          </a:prstGeom>
          <a:noFill/>
        </p:spPr>
        <p:txBody>
          <a:bodyPr wrap="square" rtlCol="0" anchor="ctr">
            <a:spAutoFit/>
          </a:bodyPr>
          <a:lstStyle/>
          <a:p>
            <a:pPr algn="ctr"/>
            <a:r>
              <a:rPr lang="en-US" altLang="ko-KR" sz="1100" b="1" dirty="0">
                <a:solidFill>
                  <a:schemeClr val="bg1"/>
                </a:solidFill>
                <a:cs typeface="Arial" pitchFamily="34" charset="0"/>
              </a:rPr>
              <a:t>www.project-seal.eu </a:t>
            </a:r>
          </a:p>
        </p:txBody>
      </p:sp>
      <p:grpSp>
        <p:nvGrpSpPr>
          <p:cNvPr id="8" name="Group 18">
            <a:extLst>
              <a:ext uri="{FF2B5EF4-FFF2-40B4-BE49-F238E27FC236}">
                <a16:creationId xmlns:a16="http://schemas.microsoft.com/office/drawing/2014/main" id="{2C188DF6-4D1A-430D-9812-4B26915D9954}"/>
              </a:ext>
            </a:extLst>
          </p:cNvPr>
          <p:cNvGrpSpPr/>
          <p:nvPr/>
        </p:nvGrpSpPr>
        <p:grpSpPr>
          <a:xfrm>
            <a:off x="7967450" y="3619575"/>
            <a:ext cx="4071284" cy="2451758"/>
            <a:chOff x="4098364" y="1571764"/>
            <a:chExt cx="7301609" cy="4397082"/>
          </a:xfrm>
        </p:grpSpPr>
        <p:grpSp>
          <p:nvGrpSpPr>
            <p:cNvPr id="9" name="Graphic 55">
              <a:extLst>
                <a:ext uri="{FF2B5EF4-FFF2-40B4-BE49-F238E27FC236}">
                  <a16:creationId xmlns:a16="http://schemas.microsoft.com/office/drawing/2014/main" id="{9F16D88F-BE23-482C-9898-1F6508412A2A}"/>
                </a:ext>
              </a:extLst>
            </p:cNvPr>
            <p:cNvGrpSpPr/>
            <p:nvPr/>
          </p:nvGrpSpPr>
          <p:grpSpPr>
            <a:xfrm>
              <a:off x="4910815" y="1571764"/>
              <a:ext cx="5616422" cy="3644404"/>
              <a:chOff x="5769768" y="3217068"/>
              <a:chExt cx="651510" cy="422754"/>
            </a:xfrm>
          </p:grpSpPr>
          <p:sp>
            <p:nvSpPr>
              <p:cNvPr id="34" name="Freeform: Shape 44">
                <a:extLst>
                  <a:ext uri="{FF2B5EF4-FFF2-40B4-BE49-F238E27FC236}">
                    <a16:creationId xmlns:a16="http://schemas.microsoft.com/office/drawing/2014/main" id="{DB2A4B5E-07D8-4DE9-B9C7-8684270B4BC1}"/>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35" name="Freeform: Shape 45">
                <a:extLst>
                  <a:ext uri="{FF2B5EF4-FFF2-40B4-BE49-F238E27FC236}">
                    <a16:creationId xmlns:a16="http://schemas.microsoft.com/office/drawing/2014/main" id="{F8579CA8-CEDC-4D01-B446-BF2B9923D59D}"/>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10" name="Freeform: Shape 20">
              <a:extLst>
                <a:ext uri="{FF2B5EF4-FFF2-40B4-BE49-F238E27FC236}">
                  <a16:creationId xmlns:a16="http://schemas.microsoft.com/office/drawing/2014/main" id="{605588DE-413C-4FD2-892D-238FE892D64C}"/>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11" name="Freeform: Shape 21">
              <a:extLst>
                <a:ext uri="{FF2B5EF4-FFF2-40B4-BE49-F238E27FC236}">
                  <a16:creationId xmlns:a16="http://schemas.microsoft.com/office/drawing/2014/main" id="{1F80FAFA-71F8-4D73-A690-91644519842D}"/>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12" name="Freeform: Shape 22">
              <a:extLst>
                <a:ext uri="{FF2B5EF4-FFF2-40B4-BE49-F238E27FC236}">
                  <a16:creationId xmlns:a16="http://schemas.microsoft.com/office/drawing/2014/main" id="{A8FFACCA-194C-447C-9F5C-E0A63D89E4E2}"/>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13" name="Freeform: Shape 23">
              <a:extLst>
                <a:ext uri="{FF2B5EF4-FFF2-40B4-BE49-F238E27FC236}">
                  <a16:creationId xmlns:a16="http://schemas.microsoft.com/office/drawing/2014/main" id="{EB6B56E5-2ABA-453C-B0A1-ECB3C7C7C9B6}"/>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14" name="Freeform: Shape 24">
              <a:extLst>
                <a:ext uri="{FF2B5EF4-FFF2-40B4-BE49-F238E27FC236}">
                  <a16:creationId xmlns:a16="http://schemas.microsoft.com/office/drawing/2014/main" id="{B520E378-18BC-461A-80F0-9CD2EC720C81}"/>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15" name="Freeform: Shape 25">
              <a:extLst>
                <a:ext uri="{FF2B5EF4-FFF2-40B4-BE49-F238E27FC236}">
                  <a16:creationId xmlns:a16="http://schemas.microsoft.com/office/drawing/2014/main" id="{CE2F6670-33F5-4496-B9D4-6E98DB45B03A}"/>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16" name="Freeform: Shape 26">
              <a:extLst>
                <a:ext uri="{FF2B5EF4-FFF2-40B4-BE49-F238E27FC236}">
                  <a16:creationId xmlns:a16="http://schemas.microsoft.com/office/drawing/2014/main" id="{10D9421C-3FE7-44AF-9D41-63BDFE610774}"/>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17" name="Freeform: Shape 27">
              <a:extLst>
                <a:ext uri="{FF2B5EF4-FFF2-40B4-BE49-F238E27FC236}">
                  <a16:creationId xmlns:a16="http://schemas.microsoft.com/office/drawing/2014/main" id="{A3E480E3-043A-44AD-86D5-3734572DAB8A}"/>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18" name="Freeform: Shape 28">
              <a:extLst>
                <a:ext uri="{FF2B5EF4-FFF2-40B4-BE49-F238E27FC236}">
                  <a16:creationId xmlns:a16="http://schemas.microsoft.com/office/drawing/2014/main" id="{9CDEE4E3-A773-4D28-B4AD-BEC6222FE05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19" name="Freeform: Shape 29">
              <a:extLst>
                <a:ext uri="{FF2B5EF4-FFF2-40B4-BE49-F238E27FC236}">
                  <a16:creationId xmlns:a16="http://schemas.microsoft.com/office/drawing/2014/main" id="{58A6CDD4-350C-45DF-B613-DB332119645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20" name="Freeform: Shape 30">
              <a:extLst>
                <a:ext uri="{FF2B5EF4-FFF2-40B4-BE49-F238E27FC236}">
                  <a16:creationId xmlns:a16="http://schemas.microsoft.com/office/drawing/2014/main" id="{C37393A7-6570-4F08-98FA-FF0699DB5535}"/>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21" name="Freeform: Shape 31">
              <a:extLst>
                <a:ext uri="{FF2B5EF4-FFF2-40B4-BE49-F238E27FC236}">
                  <a16:creationId xmlns:a16="http://schemas.microsoft.com/office/drawing/2014/main" id="{C76400D0-374D-46C5-82C8-B10DE4B239B1}"/>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22" name="Freeform: Shape 32">
              <a:extLst>
                <a:ext uri="{FF2B5EF4-FFF2-40B4-BE49-F238E27FC236}">
                  <a16:creationId xmlns:a16="http://schemas.microsoft.com/office/drawing/2014/main" id="{7BB01705-7ED1-4FC7-84B3-37E2FC5CA45D}"/>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accent3">
                <a:lumMod val="50000"/>
                <a:alpha val="20000"/>
              </a:schemeClr>
            </a:solidFill>
            <a:ln w="9525" cap="flat">
              <a:noFill/>
              <a:prstDash val="solid"/>
              <a:miter/>
            </a:ln>
          </p:spPr>
          <p:txBody>
            <a:bodyPr rtlCol="0" anchor="ctr"/>
            <a:lstStyle/>
            <a:p>
              <a:endParaRPr lang="en-US" dirty="0"/>
            </a:p>
          </p:txBody>
        </p:sp>
        <p:grpSp>
          <p:nvGrpSpPr>
            <p:cNvPr id="23" name="Group 33">
              <a:extLst>
                <a:ext uri="{FF2B5EF4-FFF2-40B4-BE49-F238E27FC236}">
                  <a16:creationId xmlns:a16="http://schemas.microsoft.com/office/drawing/2014/main" id="{03D69B5C-2F35-4DAA-864F-43A2DCA3072D}"/>
                </a:ext>
              </a:extLst>
            </p:cNvPr>
            <p:cNvGrpSpPr/>
            <p:nvPr/>
          </p:nvGrpSpPr>
          <p:grpSpPr>
            <a:xfrm>
              <a:off x="5370712" y="5206368"/>
              <a:ext cx="4572000" cy="149296"/>
              <a:chOff x="5370712" y="5206368"/>
              <a:chExt cx="4572000" cy="149296"/>
            </a:xfrm>
          </p:grpSpPr>
          <p:sp>
            <p:nvSpPr>
              <p:cNvPr id="30" name="Rectangle 40">
                <a:extLst>
                  <a:ext uri="{FF2B5EF4-FFF2-40B4-BE49-F238E27FC236}">
                    <a16:creationId xmlns:a16="http://schemas.microsoft.com/office/drawing/2014/main" id="{2B0A6D22-F175-4308-BE5D-8C39B57587FA}"/>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1">
                <a:extLst>
                  <a:ext uri="{FF2B5EF4-FFF2-40B4-BE49-F238E27FC236}">
                    <a16:creationId xmlns:a16="http://schemas.microsoft.com/office/drawing/2014/main" id="{9FC2430D-F6BA-4850-9155-283C1AA67DEA}"/>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2">
                <a:extLst>
                  <a:ext uri="{FF2B5EF4-FFF2-40B4-BE49-F238E27FC236}">
                    <a16:creationId xmlns:a16="http://schemas.microsoft.com/office/drawing/2014/main" id="{BE08B63D-A23E-4959-9775-CA06FFC8D48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3">
                <a:extLst>
                  <a:ext uri="{FF2B5EF4-FFF2-40B4-BE49-F238E27FC236}">
                    <a16:creationId xmlns:a16="http://schemas.microsoft.com/office/drawing/2014/main" id="{2246D467-0217-4090-925B-A443177C3547}"/>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4">
              <a:extLst>
                <a:ext uri="{FF2B5EF4-FFF2-40B4-BE49-F238E27FC236}">
                  <a16:creationId xmlns:a16="http://schemas.microsoft.com/office/drawing/2014/main" id="{B293BF38-8712-4FC7-B13B-F0E5059F4DAD}"/>
                </a:ext>
              </a:extLst>
            </p:cNvPr>
            <p:cNvGrpSpPr/>
            <p:nvPr/>
          </p:nvGrpSpPr>
          <p:grpSpPr>
            <a:xfrm>
              <a:off x="7661590" y="1698465"/>
              <a:ext cx="114873" cy="114873"/>
              <a:chOff x="7627525" y="1132589"/>
              <a:chExt cx="234846" cy="234846"/>
            </a:xfrm>
          </p:grpSpPr>
          <p:sp>
            <p:nvSpPr>
              <p:cNvPr id="27" name="Oval 37">
                <a:extLst>
                  <a:ext uri="{FF2B5EF4-FFF2-40B4-BE49-F238E27FC236}">
                    <a16:creationId xmlns:a16="http://schemas.microsoft.com/office/drawing/2014/main" id="{13DDB47F-F333-43A8-BE9E-77EDDEF37EFD}"/>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8">
                <a:extLst>
                  <a:ext uri="{FF2B5EF4-FFF2-40B4-BE49-F238E27FC236}">
                    <a16:creationId xmlns:a16="http://schemas.microsoft.com/office/drawing/2014/main" id="{1D6635C2-6B72-4A56-BF5A-9D9444E5A209}"/>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9">
                <a:extLst>
                  <a:ext uri="{FF2B5EF4-FFF2-40B4-BE49-F238E27FC236}">
                    <a16:creationId xmlns:a16="http://schemas.microsoft.com/office/drawing/2014/main" id="{40C877AC-0E49-4B59-8DF8-097B1A91AD4C}"/>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Rounded Corners 35">
              <a:extLst>
                <a:ext uri="{FF2B5EF4-FFF2-40B4-BE49-F238E27FC236}">
                  <a16:creationId xmlns:a16="http://schemas.microsoft.com/office/drawing/2014/main" id="{AD378A19-0E54-443D-99CB-5EE5D71272DE}"/>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36">
              <a:extLst>
                <a:ext uri="{FF2B5EF4-FFF2-40B4-BE49-F238E27FC236}">
                  <a16:creationId xmlns:a16="http://schemas.microsoft.com/office/drawing/2014/main" id="{741F0E89-EA71-41CA-A1D6-585B58624005}"/>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362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Business and policy context</a:t>
            </a:r>
          </a:p>
        </p:txBody>
      </p:sp>
      <p:sp>
        <p:nvSpPr>
          <p:cNvPr id="6" name="2 Marcador de contenido">
            <a:extLst>
              <a:ext uri="{FF2B5EF4-FFF2-40B4-BE49-F238E27FC236}">
                <a16:creationId xmlns:a16="http://schemas.microsoft.com/office/drawing/2014/main" id="{5FACE9E8-2426-4478-998E-E325D6972CAE}"/>
              </a:ext>
            </a:extLst>
          </p:cNvPr>
          <p:cNvSpPr txBox="1">
            <a:spLocks/>
          </p:cNvSpPr>
          <p:nvPr/>
        </p:nvSpPr>
        <p:spPr>
          <a:xfrm>
            <a:off x="1558602" y="1575781"/>
            <a:ext cx="8979483" cy="495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GB" dirty="0"/>
          </a:p>
          <a:p>
            <a:pPr lvl="1"/>
            <a:r>
              <a:rPr lang="en-GB" dirty="0"/>
              <a:t>We promote use of CEF </a:t>
            </a:r>
            <a:r>
              <a:rPr lang="en-GB" dirty="0" err="1"/>
              <a:t>eID</a:t>
            </a:r>
            <a:r>
              <a:rPr lang="en-GB" dirty="0"/>
              <a:t> building block in the academic domain</a:t>
            </a:r>
          </a:p>
          <a:p>
            <a:pPr lvl="1"/>
            <a:r>
              <a:rPr lang="en-GB" dirty="0"/>
              <a:t>We also promote related initiatives and convergence towards single student e-identity </a:t>
            </a:r>
          </a:p>
          <a:p>
            <a:pPr lvl="1"/>
            <a:r>
              <a:rPr lang="en-GB" dirty="0"/>
              <a:t>We contribute to application of once-only principle for cross-institution e-services in academic domain </a:t>
            </a:r>
          </a:p>
          <a:p>
            <a:pPr lvl="1"/>
            <a:r>
              <a:rPr lang="en-GB" dirty="0"/>
              <a:t>We enable identity attribute persistence and exchange across student life and beyond</a:t>
            </a:r>
          </a:p>
          <a:p>
            <a:pPr lvl="1"/>
            <a:r>
              <a:rPr lang="en-US" dirty="0"/>
              <a:t>We reinforce integrity and accountability through the use of </a:t>
            </a:r>
            <a:r>
              <a:rPr lang="en-GB" dirty="0"/>
              <a:t>distributed ledger technologies </a:t>
            </a:r>
            <a:r>
              <a:rPr lang="en-US" dirty="0"/>
              <a:t>and are in contact with the relevant EU initiatives</a:t>
            </a:r>
          </a:p>
          <a:p>
            <a:pPr marL="457200" lvl="1" indent="0">
              <a:buNone/>
            </a:pPr>
            <a:endParaRPr lang="en-GB" dirty="0"/>
          </a:p>
        </p:txBody>
      </p:sp>
    </p:spTree>
    <p:extLst>
      <p:ext uri="{BB962C8B-B14F-4D97-AF65-F5344CB8AC3E}">
        <p14:creationId xmlns:p14="http://schemas.microsoft.com/office/powerpoint/2010/main" val="73444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B5BDE-0C67-41FE-9AB2-581915100344}"/>
              </a:ext>
            </a:extLst>
          </p:cNvPr>
          <p:cNvSpPr>
            <a:spLocks noGrp="1"/>
          </p:cNvSpPr>
          <p:nvPr>
            <p:ph type="title"/>
          </p:nvPr>
        </p:nvSpPr>
        <p:spPr/>
        <p:txBody>
          <a:bodyPr/>
          <a:lstStyle/>
          <a:p>
            <a:r>
              <a:rPr lang="en-GB" dirty="0"/>
              <a:t>Design and Requirements</a:t>
            </a:r>
          </a:p>
        </p:txBody>
      </p:sp>
      <p:sp>
        <p:nvSpPr>
          <p:cNvPr id="3" name="Marcador de contenido 2">
            <a:extLst>
              <a:ext uri="{FF2B5EF4-FFF2-40B4-BE49-F238E27FC236}">
                <a16:creationId xmlns:a16="http://schemas.microsoft.com/office/drawing/2014/main" id="{5A29A71A-9AD3-4E84-B671-19CFD59BD2E3}"/>
              </a:ext>
            </a:extLst>
          </p:cNvPr>
          <p:cNvSpPr>
            <a:spLocks noGrp="1"/>
          </p:cNvSpPr>
          <p:nvPr>
            <p:ph idx="1"/>
          </p:nvPr>
        </p:nvSpPr>
        <p:spPr>
          <a:xfrm>
            <a:off x="678883" y="1694996"/>
            <a:ext cx="10834234" cy="4351338"/>
          </a:xfrm>
        </p:spPr>
        <p:txBody>
          <a:bodyPr>
            <a:normAutofit lnSpcReduction="10000"/>
          </a:bodyPr>
          <a:lstStyle/>
          <a:p>
            <a:r>
              <a:rPr lang="en-US" b="1" dirty="0"/>
              <a:t>The core of SEAL is the identity reconciliation</a:t>
            </a:r>
          </a:p>
          <a:p>
            <a:pPr lvl="1"/>
            <a:r>
              <a:rPr lang="en-US" sz="2600" dirty="0"/>
              <a:t>Main functionality of SEAL is to act as a trusted authority to issue information about the relationship between different identities and data sets.</a:t>
            </a:r>
          </a:p>
          <a:p>
            <a:pPr lvl="1"/>
            <a:r>
              <a:rPr lang="en-US" dirty="0"/>
              <a:t>To do so, it must interact with users through service interfaces</a:t>
            </a:r>
          </a:p>
          <a:p>
            <a:pPr lvl="2"/>
            <a:r>
              <a:rPr lang="en-US" sz="2200" dirty="0"/>
              <a:t>Federated service interfaces</a:t>
            </a:r>
          </a:p>
          <a:p>
            <a:pPr lvl="2"/>
            <a:r>
              <a:rPr lang="en-US" sz="2200" dirty="0"/>
              <a:t>Issuing of Verifiable Claims for Self-Sovereign Identity environments</a:t>
            </a:r>
          </a:p>
          <a:p>
            <a:r>
              <a:rPr lang="en-US" b="1" dirty="0"/>
              <a:t>The SEAL Service must be able to absorb future changes </a:t>
            </a:r>
          </a:p>
          <a:p>
            <a:pPr lvl="1"/>
            <a:r>
              <a:rPr lang="en-US" sz="2600" dirty="0"/>
              <a:t>Abstract, modular and extendable design</a:t>
            </a:r>
          </a:p>
          <a:p>
            <a:pPr lvl="1"/>
            <a:r>
              <a:rPr lang="en-US" sz="2600" dirty="0"/>
              <a:t>Provide module interfaces for all common functionalities</a:t>
            </a:r>
          </a:p>
          <a:p>
            <a:pPr lvl="1"/>
            <a:r>
              <a:rPr lang="en-US" sz="2600" dirty="0"/>
              <a:t>The technical implementation hidden within each module implementation</a:t>
            </a:r>
          </a:p>
        </p:txBody>
      </p:sp>
    </p:spTree>
    <p:extLst>
      <p:ext uri="{BB962C8B-B14F-4D97-AF65-F5344CB8AC3E}">
        <p14:creationId xmlns:p14="http://schemas.microsoft.com/office/powerpoint/2010/main" val="336201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B5BDE-0C67-41FE-9AB2-581915100344}"/>
              </a:ext>
            </a:extLst>
          </p:cNvPr>
          <p:cNvSpPr>
            <a:spLocks noGrp="1"/>
          </p:cNvSpPr>
          <p:nvPr>
            <p:ph type="title"/>
          </p:nvPr>
        </p:nvSpPr>
        <p:spPr/>
        <p:txBody>
          <a:bodyPr/>
          <a:lstStyle/>
          <a:p>
            <a:r>
              <a:rPr lang="en-GB" dirty="0"/>
              <a:t>Design and Requirements</a:t>
            </a:r>
          </a:p>
        </p:txBody>
      </p:sp>
      <p:sp>
        <p:nvSpPr>
          <p:cNvPr id="3" name="Marcador de contenido 2">
            <a:extLst>
              <a:ext uri="{FF2B5EF4-FFF2-40B4-BE49-F238E27FC236}">
                <a16:creationId xmlns:a16="http://schemas.microsoft.com/office/drawing/2014/main" id="{5A29A71A-9AD3-4E84-B671-19CFD59BD2E3}"/>
              </a:ext>
            </a:extLst>
          </p:cNvPr>
          <p:cNvSpPr>
            <a:spLocks noGrp="1"/>
          </p:cNvSpPr>
          <p:nvPr>
            <p:ph idx="1"/>
          </p:nvPr>
        </p:nvSpPr>
        <p:spPr>
          <a:xfrm>
            <a:off x="678883" y="1694996"/>
            <a:ext cx="10834234" cy="4351338"/>
          </a:xfrm>
        </p:spPr>
        <p:txBody>
          <a:bodyPr>
            <a:normAutofit/>
          </a:bodyPr>
          <a:lstStyle/>
          <a:p>
            <a:r>
              <a:rPr lang="en-GB" b="1" dirty="0"/>
              <a:t>Other requirements</a:t>
            </a:r>
          </a:p>
          <a:p>
            <a:pPr lvl="1"/>
            <a:r>
              <a:rPr lang="en-GB" sz="2600" dirty="0"/>
              <a:t>Modular abstract design should support different implementations</a:t>
            </a:r>
          </a:p>
          <a:p>
            <a:pPr lvl="1"/>
            <a:r>
              <a:rPr lang="en-GB" sz="2600" dirty="0"/>
              <a:t>Should have connectors to several identity and personal data sources</a:t>
            </a:r>
          </a:p>
          <a:p>
            <a:pPr lvl="1"/>
            <a:r>
              <a:rPr lang="en-GB" sz="2600" dirty="0"/>
              <a:t>Provide a framework to harmonise the identity reconciliation procedures</a:t>
            </a:r>
          </a:p>
          <a:p>
            <a:pPr lvl="1"/>
            <a:r>
              <a:rPr lang="en-GB" sz="2600" dirty="0"/>
              <a:t>Provide distributed storage means to avoid concentrating sensitive data</a:t>
            </a:r>
          </a:p>
          <a:p>
            <a:r>
              <a:rPr lang="en-GB" b="1" dirty="0"/>
              <a:t>Self-sovereign environment</a:t>
            </a:r>
          </a:p>
          <a:p>
            <a:pPr lvl="1"/>
            <a:r>
              <a:rPr lang="en-GB" sz="2600" dirty="0"/>
              <a:t>Support distributed ledger operation: verifiable claims issuing and validation, based on the collected data.</a:t>
            </a:r>
          </a:p>
        </p:txBody>
      </p:sp>
    </p:spTree>
    <p:extLst>
      <p:ext uri="{BB962C8B-B14F-4D97-AF65-F5344CB8AC3E}">
        <p14:creationId xmlns:p14="http://schemas.microsoft.com/office/powerpoint/2010/main" val="340167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AE91D-F129-45A8-8439-4D5DDDA322A1}"/>
              </a:ext>
            </a:extLst>
          </p:cNvPr>
          <p:cNvSpPr>
            <a:spLocks noGrp="1"/>
          </p:cNvSpPr>
          <p:nvPr>
            <p:ph type="ctrTitle"/>
          </p:nvPr>
        </p:nvSpPr>
        <p:spPr/>
        <p:txBody>
          <a:bodyPr/>
          <a:lstStyle/>
          <a:p>
            <a:r>
              <a:rPr lang="en-GB" dirty="0"/>
              <a:t>Solution</a:t>
            </a:r>
            <a:endParaRPr lang="es-ES" dirty="0"/>
          </a:p>
        </p:txBody>
      </p:sp>
      <p:sp>
        <p:nvSpPr>
          <p:cNvPr id="4" name="Marcador de texto 3">
            <a:extLst>
              <a:ext uri="{FF2B5EF4-FFF2-40B4-BE49-F238E27FC236}">
                <a16:creationId xmlns:a16="http://schemas.microsoft.com/office/drawing/2014/main" id="{FCF16F88-F39D-46B2-8AED-30B435895AC5}"/>
              </a:ext>
            </a:extLst>
          </p:cNvPr>
          <p:cNvSpPr>
            <a:spLocks noGrp="1"/>
          </p:cNvSpPr>
          <p:nvPr>
            <p:ph type="body" sz="quarter" idx="12"/>
          </p:nvPr>
        </p:nvSpPr>
        <p:spPr/>
        <p:txBody>
          <a:bodyPr>
            <a:normAutofit fontScale="92500" lnSpcReduction="10000"/>
          </a:bodyPr>
          <a:lstStyle/>
          <a:p>
            <a:r>
              <a:rPr lang="es-ES_tradnl" dirty="0"/>
              <a:t>04</a:t>
            </a:r>
            <a:endParaRPr lang="es-ES" dirty="0"/>
          </a:p>
        </p:txBody>
      </p:sp>
    </p:spTree>
    <p:extLst>
      <p:ext uri="{BB962C8B-B14F-4D97-AF65-F5344CB8AC3E}">
        <p14:creationId xmlns:p14="http://schemas.microsoft.com/office/powerpoint/2010/main" val="95448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normAutofit/>
          </a:bodyPr>
          <a:lstStyle/>
          <a:p>
            <a:r>
              <a:rPr lang="en-GB" dirty="0"/>
              <a:t>Solution Principles</a:t>
            </a:r>
          </a:p>
        </p:txBody>
      </p:sp>
      <p:sp>
        <p:nvSpPr>
          <p:cNvPr id="6" name="2 Marcador de contenido">
            <a:extLst>
              <a:ext uri="{FF2B5EF4-FFF2-40B4-BE49-F238E27FC236}">
                <a16:creationId xmlns:a16="http://schemas.microsoft.com/office/drawing/2014/main" id="{5FACE9E8-2426-4478-998E-E325D6972CAE}"/>
              </a:ext>
            </a:extLst>
          </p:cNvPr>
          <p:cNvSpPr txBox="1">
            <a:spLocks/>
          </p:cNvSpPr>
          <p:nvPr/>
        </p:nvSpPr>
        <p:spPr>
          <a:xfrm>
            <a:off x="1558602" y="1575781"/>
            <a:ext cx="8435403" cy="49530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a:p>
            <a:pPr lvl="1"/>
            <a:r>
              <a:rPr lang="en-US" dirty="0"/>
              <a:t>Citizen centric approach where all personal data incl. linked identities are stored and managed under user control, and only shared with 3rd parties by user consent</a:t>
            </a:r>
          </a:p>
          <a:p>
            <a:pPr lvl="1"/>
            <a:r>
              <a:rPr lang="en-US" dirty="0"/>
              <a:t>NO central user database to avoid honey pot and data protection issues</a:t>
            </a:r>
          </a:p>
          <a:p>
            <a:pPr lvl="1"/>
            <a:r>
              <a:rPr lang="en-US" dirty="0"/>
              <a:t>Mobile first Dashboard App approach for management of SEAL linked identities </a:t>
            </a:r>
          </a:p>
          <a:p>
            <a:pPr lvl="1"/>
            <a:r>
              <a:rPr lang="en-US" dirty="0"/>
              <a:t>Support linked identities held in personal datastores on user devices / 3</a:t>
            </a:r>
            <a:r>
              <a:rPr lang="en-US" baseline="30000" dirty="0"/>
              <a:t>rd</a:t>
            </a:r>
            <a:r>
              <a:rPr lang="en-US" dirty="0"/>
              <a:t> party cloud storage</a:t>
            </a:r>
          </a:p>
          <a:p>
            <a:pPr lvl="1"/>
            <a:r>
              <a:rPr lang="en-US" dirty="0"/>
              <a:t>Support common federated interfaces (SAML, OIDC) for Service Provider verification and Identity Provider delegated authentication</a:t>
            </a:r>
          </a:p>
          <a:p>
            <a:pPr lvl="1"/>
            <a:r>
              <a:rPr lang="en-US" dirty="0"/>
              <a:t>Support Self-Sovereign Identities over </a:t>
            </a:r>
            <a:r>
              <a:rPr lang="en-GB" dirty="0"/>
              <a:t>distributed ledger</a:t>
            </a:r>
            <a:r>
              <a:rPr lang="en-US" dirty="0"/>
              <a:t>, with issuing of SEAL linked identities as W3C Verifiable Credentials</a:t>
            </a:r>
          </a:p>
          <a:p>
            <a:pPr lvl="1"/>
            <a:r>
              <a:rPr lang="en-US" dirty="0"/>
              <a:t>Provide a simple linking level of assurance between identities</a:t>
            </a:r>
            <a:endParaRPr lang="en-GB" dirty="0"/>
          </a:p>
        </p:txBody>
      </p:sp>
    </p:spTree>
    <p:extLst>
      <p:ext uri="{BB962C8B-B14F-4D97-AF65-F5344CB8AC3E}">
        <p14:creationId xmlns:p14="http://schemas.microsoft.com/office/powerpoint/2010/main" val="194772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B5BDE-0C67-41FE-9AB2-581915100344}"/>
              </a:ext>
            </a:extLst>
          </p:cNvPr>
          <p:cNvSpPr>
            <a:spLocks noGrp="1"/>
          </p:cNvSpPr>
          <p:nvPr>
            <p:ph type="title"/>
          </p:nvPr>
        </p:nvSpPr>
        <p:spPr/>
        <p:txBody>
          <a:bodyPr/>
          <a:lstStyle/>
          <a:p>
            <a:r>
              <a:rPr lang="en-GB" dirty="0"/>
              <a:t>Architecture Diagram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245971" y="1288214"/>
            <a:ext cx="5839756" cy="5390825"/>
          </a:xfrm>
          <a:prstGeom prst="rect">
            <a:avLst/>
          </a:prstGeom>
          <a:noFill/>
        </p:spPr>
      </p:pic>
    </p:spTree>
    <p:extLst>
      <p:ext uri="{BB962C8B-B14F-4D97-AF65-F5344CB8AC3E}">
        <p14:creationId xmlns:p14="http://schemas.microsoft.com/office/powerpoint/2010/main" val="365040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B5BDE-0C67-41FE-9AB2-581915100344}"/>
              </a:ext>
            </a:extLst>
          </p:cNvPr>
          <p:cNvSpPr>
            <a:spLocks noGrp="1"/>
          </p:cNvSpPr>
          <p:nvPr>
            <p:ph type="title"/>
          </p:nvPr>
        </p:nvSpPr>
        <p:spPr/>
        <p:txBody>
          <a:bodyPr/>
          <a:lstStyle/>
          <a:p>
            <a:r>
              <a:rPr lang="en-GB" dirty="0"/>
              <a:t>SEAL Solution</a:t>
            </a:r>
          </a:p>
        </p:txBody>
      </p:sp>
      <p:sp>
        <p:nvSpPr>
          <p:cNvPr id="3" name="Marcador de contenido 2">
            <a:extLst>
              <a:ext uri="{FF2B5EF4-FFF2-40B4-BE49-F238E27FC236}">
                <a16:creationId xmlns:a16="http://schemas.microsoft.com/office/drawing/2014/main" id="{5A29A71A-9AD3-4E84-B671-19CFD59BD2E3}"/>
              </a:ext>
            </a:extLst>
          </p:cNvPr>
          <p:cNvSpPr>
            <a:spLocks noGrp="1"/>
          </p:cNvSpPr>
          <p:nvPr>
            <p:ph idx="1"/>
          </p:nvPr>
        </p:nvSpPr>
        <p:spPr/>
        <p:txBody>
          <a:bodyPr>
            <a:normAutofit/>
          </a:bodyPr>
          <a:lstStyle/>
          <a:p>
            <a:pPr lvl="1"/>
            <a:r>
              <a:rPr lang="en-US" sz="2200" b="1" dirty="0">
                <a:sym typeface="Wingdings" pitchFamily="2" charset="2"/>
              </a:rPr>
              <a:t>Identity Management Module</a:t>
            </a:r>
            <a:r>
              <a:rPr lang="en-US" sz="2200" dirty="0">
                <a:sym typeface="Wingdings" pitchFamily="2" charset="2"/>
              </a:rPr>
              <a:t>: main business logic of the service, interacts with user interface.</a:t>
            </a:r>
          </a:p>
          <a:p>
            <a:pPr marL="457200" lvl="1" indent="0">
              <a:buNone/>
            </a:pPr>
            <a:endParaRPr lang="en-US" sz="2200" b="1" dirty="0">
              <a:sym typeface="Wingdings" pitchFamily="2" charset="2"/>
            </a:endParaRPr>
          </a:p>
          <a:p>
            <a:pPr lvl="1"/>
            <a:r>
              <a:rPr lang="en-US" sz="2200" b="1" dirty="0">
                <a:sym typeface="Wingdings" pitchFamily="2" charset="2"/>
              </a:rPr>
              <a:t>Identity Data modules</a:t>
            </a:r>
            <a:r>
              <a:rPr lang="en-US" sz="2200" dirty="0">
                <a:sym typeface="Wingdings" pitchFamily="2" charset="2"/>
              </a:rPr>
              <a:t>: to obtain delegated authentication or retrieve trusted user data sets (Users can add available digital identities to their identity store: eIDAS, eduGAIN, European Student Identifier, </a:t>
            </a:r>
            <a:r>
              <a:rPr lang="en-US" sz="2200" dirty="0" err="1">
                <a:sym typeface="Wingdings" pitchFamily="2" charset="2"/>
              </a:rPr>
              <a:t>orcID</a:t>
            </a:r>
            <a:r>
              <a:rPr lang="en-US" sz="2200" dirty="0">
                <a:sym typeface="Wingdings" pitchFamily="2" charset="2"/>
              </a:rPr>
              <a:t>, </a:t>
            </a:r>
            <a:r>
              <a:rPr lang="en-US" sz="2200" dirty="0" err="1">
                <a:sym typeface="Wingdings" pitchFamily="2" charset="2"/>
              </a:rPr>
              <a:t>ePassport</a:t>
            </a:r>
            <a:r>
              <a:rPr lang="en-US" sz="2200" dirty="0">
                <a:sym typeface="Wingdings" pitchFamily="2" charset="2"/>
              </a:rPr>
              <a:t>, etc.).</a:t>
            </a:r>
          </a:p>
          <a:p>
            <a:pPr marL="457200" lvl="1" indent="0">
              <a:buNone/>
            </a:pPr>
            <a:endParaRPr lang="en-US" sz="2200" dirty="0">
              <a:sym typeface="Wingdings" pitchFamily="2" charset="2"/>
            </a:endParaRPr>
          </a:p>
          <a:p>
            <a:pPr lvl="1"/>
            <a:r>
              <a:rPr lang="en-US" sz="2200" b="1" dirty="0">
                <a:sym typeface="Wingdings" pitchFamily="2" charset="2"/>
              </a:rPr>
              <a:t>Identity Reconciliation Modules</a:t>
            </a:r>
            <a:r>
              <a:rPr lang="en-US" sz="2200" dirty="0">
                <a:sym typeface="Wingdings" pitchFamily="2" charset="2"/>
              </a:rPr>
              <a:t>: Receive requests and implement a trusted mechanism to establish to which assurance level two datasets belong to the same individual, through comparisons or additional validation data request. Validation methods may be local or remote, automated, semi-automated or manual.</a:t>
            </a:r>
          </a:p>
        </p:txBody>
      </p:sp>
    </p:spTree>
    <p:extLst>
      <p:ext uri="{BB962C8B-B14F-4D97-AF65-F5344CB8AC3E}">
        <p14:creationId xmlns:p14="http://schemas.microsoft.com/office/powerpoint/2010/main" val="277149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B5BDE-0C67-41FE-9AB2-581915100344}"/>
              </a:ext>
            </a:extLst>
          </p:cNvPr>
          <p:cNvSpPr>
            <a:spLocks noGrp="1"/>
          </p:cNvSpPr>
          <p:nvPr>
            <p:ph type="title"/>
          </p:nvPr>
        </p:nvSpPr>
        <p:spPr/>
        <p:txBody>
          <a:bodyPr/>
          <a:lstStyle/>
          <a:p>
            <a:r>
              <a:rPr lang="en-GB" dirty="0"/>
              <a:t>SEAL Solution</a:t>
            </a:r>
          </a:p>
        </p:txBody>
      </p:sp>
      <p:sp>
        <p:nvSpPr>
          <p:cNvPr id="3" name="Marcador de contenido 2">
            <a:extLst>
              <a:ext uri="{FF2B5EF4-FFF2-40B4-BE49-F238E27FC236}">
                <a16:creationId xmlns:a16="http://schemas.microsoft.com/office/drawing/2014/main" id="{5A29A71A-9AD3-4E84-B671-19CFD59BD2E3}"/>
              </a:ext>
            </a:extLst>
          </p:cNvPr>
          <p:cNvSpPr>
            <a:spLocks noGrp="1"/>
          </p:cNvSpPr>
          <p:nvPr>
            <p:ph idx="1"/>
          </p:nvPr>
        </p:nvSpPr>
        <p:spPr/>
        <p:txBody>
          <a:bodyPr>
            <a:normAutofit/>
          </a:bodyPr>
          <a:lstStyle/>
          <a:p>
            <a:pPr lvl="1"/>
            <a:r>
              <a:rPr lang="en-US" sz="2200" b="1" dirty="0">
                <a:sym typeface="Wingdings" pitchFamily="2" charset="2"/>
              </a:rPr>
              <a:t>Identity Derivation Modules</a:t>
            </a:r>
            <a:r>
              <a:rPr lang="en-US" sz="2200" dirty="0">
                <a:sym typeface="Wingdings" pitchFamily="2" charset="2"/>
              </a:rPr>
              <a:t>: allow generating new identifiers strongly linked to the authenticated identity. They can be used to mitigate credential theft in specific use cases, and to prevent traceability or provide anonymity to a user while still having the trust of a strong identity being behind.</a:t>
            </a:r>
          </a:p>
          <a:p>
            <a:pPr marL="457200" lvl="1" indent="0">
              <a:buNone/>
            </a:pPr>
            <a:endParaRPr lang="en-US" sz="2200" dirty="0">
              <a:sym typeface="Wingdings" pitchFamily="2" charset="2"/>
            </a:endParaRPr>
          </a:p>
          <a:p>
            <a:pPr lvl="1"/>
            <a:r>
              <a:rPr lang="en-US" sz="2200" b="1" dirty="0">
                <a:sym typeface="Wingdings" pitchFamily="2" charset="2"/>
              </a:rPr>
              <a:t>Service Modules</a:t>
            </a:r>
            <a:r>
              <a:rPr lang="en-US" sz="2200" dirty="0">
                <a:sym typeface="Wingdings" pitchFamily="2" charset="2"/>
              </a:rPr>
              <a:t>: e-Services consume the delegated authentication and/or the identity linking information, to grant access to the user and establish a relationship between data sets received from different sources.</a:t>
            </a:r>
          </a:p>
          <a:p>
            <a:pPr marL="457200" lvl="1" indent="0">
              <a:buNone/>
            </a:pPr>
            <a:endParaRPr lang="en-US" sz="2200" dirty="0">
              <a:sym typeface="Wingdings" pitchFamily="2" charset="2"/>
            </a:endParaRPr>
          </a:p>
          <a:p>
            <a:pPr lvl="1"/>
            <a:r>
              <a:rPr lang="en-US" sz="2200" b="1" dirty="0">
                <a:sym typeface="Wingdings" pitchFamily="2" charset="2"/>
              </a:rPr>
              <a:t>Verifiable Claim Generation Modules</a:t>
            </a:r>
            <a:r>
              <a:rPr lang="en-US" sz="2200" dirty="0">
                <a:sym typeface="Wingdings" pitchFamily="2" charset="2"/>
              </a:rPr>
              <a:t>: Self-Sovereign Identity reduces dependency on the infrastructure, so these modules allow to generate standard self-validating objects containing the data sets and the linking information. This way, Consumers can receive this objects offline, without relaying directly on the SEAL service.</a:t>
            </a:r>
          </a:p>
          <a:p>
            <a:pPr lvl="1"/>
            <a:endParaRPr lang="en-US" sz="2200" dirty="0">
              <a:sym typeface="Wingdings" pitchFamily="2" charset="2"/>
            </a:endParaRPr>
          </a:p>
        </p:txBody>
      </p:sp>
    </p:spTree>
    <p:extLst>
      <p:ext uri="{BB962C8B-B14F-4D97-AF65-F5344CB8AC3E}">
        <p14:creationId xmlns:p14="http://schemas.microsoft.com/office/powerpoint/2010/main" val="183930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B5BDE-0C67-41FE-9AB2-581915100344}"/>
              </a:ext>
            </a:extLst>
          </p:cNvPr>
          <p:cNvSpPr>
            <a:spLocks noGrp="1"/>
          </p:cNvSpPr>
          <p:nvPr>
            <p:ph type="title"/>
          </p:nvPr>
        </p:nvSpPr>
        <p:spPr/>
        <p:txBody>
          <a:bodyPr/>
          <a:lstStyle/>
          <a:p>
            <a:r>
              <a:rPr lang="en-GB" dirty="0"/>
              <a:t>Service Characteristics</a:t>
            </a:r>
          </a:p>
        </p:txBody>
      </p:sp>
      <p:sp>
        <p:nvSpPr>
          <p:cNvPr id="3" name="Marcador de contenido 2">
            <a:extLst>
              <a:ext uri="{FF2B5EF4-FFF2-40B4-BE49-F238E27FC236}">
                <a16:creationId xmlns:a16="http://schemas.microsoft.com/office/drawing/2014/main" id="{5A29A71A-9AD3-4E84-B671-19CFD59BD2E3}"/>
              </a:ext>
            </a:extLst>
          </p:cNvPr>
          <p:cNvSpPr>
            <a:spLocks noGrp="1"/>
          </p:cNvSpPr>
          <p:nvPr>
            <p:ph idx="1"/>
          </p:nvPr>
        </p:nvSpPr>
        <p:spPr/>
        <p:txBody>
          <a:bodyPr>
            <a:normAutofit fontScale="92500"/>
          </a:bodyPr>
          <a:lstStyle/>
          <a:p>
            <a:pPr lvl="1"/>
            <a:r>
              <a:rPr lang="en-US" sz="2200" dirty="0">
                <a:sym typeface="Wingdings" pitchFamily="2" charset="2"/>
              </a:rPr>
              <a:t>User data is stored on user-space storage</a:t>
            </a:r>
          </a:p>
          <a:p>
            <a:pPr lvl="2"/>
            <a:r>
              <a:rPr lang="en-US" sz="2200" dirty="0">
                <a:sym typeface="Wingdings" pitchFamily="2" charset="2"/>
              </a:rPr>
              <a:t>Data is stored only when (and if) she commands to</a:t>
            </a:r>
          </a:p>
          <a:p>
            <a:pPr lvl="2"/>
            <a:r>
              <a:rPr lang="en-US" sz="2200" dirty="0">
                <a:sym typeface="Wingdings" pitchFamily="2" charset="2"/>
              </a:rPr>
              <a:t>Identity Store is created upon access, stores identity data gathered during the session.</a:t>
            </a:r>
          </a:p>
          <a:p>
            <a:pPr lvl="2"/>
            <a:r>
              <a:rPr lang="en-US" sz="2200" dirty="0">
                <a:sym typeface="Wingdings" pitchFamily="2" charset="2"/>
              </a:rPr>
              <a:t>Usability settings can be stored on server-space, but no personal info on them</a:t>
            </a:r>
          </a:p>
          <a:p>
            <a:pPr lvl="1"/>
            <a:r>
              <a:rPr lang="en-US" sz="2200" dirty="0">
                <a:sym typeface="Wingdings" pitchFamily="2" charset="2"/>
              </a:rPr>
              <a:t>User-centric privacy aware architecture so that sharing of data is under user control and consent.</a:t>
            </a:r>
            <a:endParaRPr lang="en-US" sz="2200" dirty="0">
              <a:solidFill>
                <a:srgbClr val="FF0000"/>
              </a:solidFill>
              <a:sym typeface="Wingdings" pitchFamily="2" charset="2"/>
            </a:endParaRPr>
          </a:p>
          <a:p>
            <a:pPr lvl="1"/>
            <a:r>
              <a:rPr lang="en-US" sz="2200" dirty="0">
                <a:sym typeface="Wingdings" pitchFamily="2" charset="2"/>
              </a:rPr>
              <a:t>A user can access different instances of SEAL carrying her own data with her</a:t>
            </a:r>
          </a:p>
          <a:p>
            <a:pPr lvl="2"/>
            <a:r>
              <a:rPr lang="en-US" sz="2200" dirty="0">
                <a:sym typeface="Wingdings" pitchFamily="2" charset="2"/>
              </a:rPr>
              <a:t>Different instances can have different functional modules connected (identities, identity linking procedures, etc.)</a:t>
            </a:r>
          </a:p>
          <a:p>
            <a:pPr lvl="1"/>
            <a:r>
              <a:rPr lang="en-US" sz="2200" dirty="0">
                <a:sym typeface="Wingdings" pitchFamily="2" charset="2"/>
              </a:rPr>
              <a:t>Most of the functionality will be server-side</a:t>
            </a:r>
          </a:p>
          <a:p>
            <a:pPr lvl="2"/>
            <a:r>
              <a:rPr lang="en-US" sz="2200" dirty="0">
                <a:sym typeface="Wingdings" pitchFamily="2" charset="2"/>
              </a:rPr>
              <a:t>Will support client-side modules for specific use cases</a:t>
            </a:r>
          </a:p>
          <a:p>
            <a:pPr lvl="2"/>
            <a:r>
              <a:rPr lang="en-US" sz="2200" dirty="0">
                <a:sym typeface="Wingdings" pitchFamily="2" charset="2"/>
              </a:rPr>
              <a:t>Web and mobile user interfaces common and minimal logic (web will be a subset of the mobile client)</a:t>
            </a:r>
          </a:p>
        </p:txBody>
      </p:sp>
    </p:spTree>
    <p:extLst>
      <p:ext uri="{BB962C8B-B14F-4D97-AF65-F5344CB8AC3E}">
        <p14:creationId xmlns:p14="http://schemas.microsoft.com/office/powerpoint/2010/main" val="83368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AE91D-F129-45A8-8439-4D5DDDA322A1}"/>
              </a:ext>
            </a:extLst>
          </p:cNvPr>
          <p:cNvSpPr>
            <a:spLocks noGrp="1"/>
          </p:cNvSpPr>
          <p:nvPr>
            <p:ph type="ctrTitle"/>
          </p:nvPr>
        </p:nvSpPr>
        <p:spPr/>
        <p:txBody>
          <a:bodyPr/>
          <a:lstStyle/>
          <a:p>
            <a:r>
              <a:rPr lang="en-GB" dirty="0"/>
              <a:t>Expected Benefits</a:t>
            </a:r>
            <a:endParaRPr lang="es-ES" dirty="0"/>
          </a:p>
        </p:txBody>
      </p:sp>
      <p:sp>
        <p:nvSpPr>
          <p:cNvPr id="4" name="Marcador de texto 3">
            <a:extLst>
              <a:ext uri="{FF2B5EF4-FFF2-40B4-BE49-F238E27FC236}">
                <a16:creationId xmlns:a16="http://schemas.microsoft.com/office/drawing/2014/main" id="{FCF16F88-F39D-46B2-8AED-30B435895AC5}"/>
              </a:ext>
            </a:extLst>
          </p:cNvPr>
          <p:cNvSpPr>
            <a:spLocks noGrp="1"/>
          </p:cNvSpPr>
          <p:nvPr>
            <p:ph type="body" sz="quarter" idx="12"/>
          </p:nvPr>
        </p:nvSpPr>
        <p:spPr/>
        <p:txBody>
          <a:bodyPr>
            <a:normAutofit fontScale="92500" lnSpcReduction="10000"/>
          </a:bodyPr>
          <a:lstStyle/>
          <a:p>
            <a:r>
              <a:rPr lang="es-ES_tradnl" dirty="0"/>
              <a:t>05</a:t>
            </a:r>
            <a:endParaRPr lang="es-ES" dirty="0"/>
          </a:p>
        </p:txBody>
      </p:sp>
    </p:spTree>
    <p:extLst>
      <p:ext uri="{BB962C8B-B14F-4D97-AF65-F5344CB8AC3E}">
        <p14:creationId xmlns:p14="http://schemas.microsoft.com/office/powerpoint/2010/main" val="70724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a:extLst>
              <a:ext uri="{FF2B5EF4-FFF2-40B4-BE49-F238E27FC236}">
                <a16:creationId xmlns:a16="http://schemas.microsoft.com/office/drawing/2014/main" id="{835EFED4-B9F3-4469-8F45-B0BD5FE78073}"/>
              </a:ext>
            </a:extLst>
          </p:cNvPr>
          <p:cNvSpPr txBox="1"/>
          <p:nvPr/>
        </p:nvSpPr>
        <p:spPr>
          <a:xfrm>
            <a:off x="375740" y="423941"/>
            <a:ext cx="6025744" cy="707886"/>
          </a:xfrm>
          <a:prstGeom prst="rect">
            <a:avLst/>
          </a:prstGeom>
          <a:noFill/>
        </p:spPr>
        <p:txBody>
          <a:bodyPr wrap="square" rtlCol="0" anchor="ctr">
            <a:spAutoFit/>
          </a:bodyPr>
          <a:lstStyle/>
          <a:p>
            <a:r>
              <a:rPr lang="en-US" altLang="ko-KR" sz="4000" dirty="0">
                <a:solidFill>
                  <a:schemeClr val="bg1"/>
                </a:solidFill>
                <a:cs typeface="Arial" pitchFamily="34" charset="0"/>
              </a:rPr>
              <a:t>Agenda Style</a:t>
            </a:r>
            <a:endParaRPr lang="ko-KR" altLang="en-US" sz="4000" dirty="0">
              <a:solidFill>
                <a:schemeClr val="bg1"/>
              </a:solidFill>
              <a:cs typeface="Arial" pitchFamily="34" charset="0"/>
            </a:endParaRPr>
          </a:p>
        </p:txBody>
      </p:sp>
      <p:grpSp>
        <p:nvGrpSpPr>
          <p:cNvPr id="5" name="Group 23">
            <a:extLst>
              <a:ext uri="{FF2B5EF4-FFF2-40B4-BE49-F238E27FC236}">
                <a16:creationId xmlns:a16="http://schemas.microsoft.com/office/drawing/2014/main" id="{BC1EF09B-DD2E-4472-950B-E82A57097150}"/>
              </a:ext>
            </a:extLst>
          </p:cNvPr>
          <p:cNvGrpSpPr/>
          <p:nvPr/>
        </p:nvGrpSpPr>
        <p:grpSpPr>
          <a:xfrm>
            <a:off x="375740" y="1748260"/>
            <a:ext cx="5351450" cy="812413"/>
            <a:chOff x="5616952" y="2519949"/>
            <a:chExt cx="5351450" cy="812413"/>
          </a:xfrm>
        </p:grpSpPr>
        <p:grpSp>
          <p:nvGrpSpPr>
            <p:cNvPr id="6" name="Group 24">
              <a:extLst>
                <a:ext uri="{FF2B5EF4-FFF2-40B4-BE49-F238E27FC236}">
                  <a16:creationId xmlns:a16="http://schemas.microsoft.com/office/drawing/2014/main" id="{CDD61FD3-A13F-4920-AB7C-C8986C445A1B}"/>
                </a:ext>
              </a:extLst>
            </p:cNvPr>
            <p:cNvGrpSpPr/>
            <p:nvPr/>
          </p:nvGrpSpPr>
          <p:grpSpPr>
            <a:xfrm>
              <a:off x="6442238" y="2630866"/>
              <a:ext cx="4526164" cy="701496"/>
              <a:chOff x="6751979" y="1666120"/>
              <a:chExt cx="4526164" cy="701496"/>
            </a:xfrm>
          </p:grpSpPr>
          <p:sp>
            <p:nvSpPr>
              <p:cNvPr id="8" name="TextBox 26">
                <a:extLst>
                  <a:ext uri="{FF2B5EF4-FFF2-40B4-BE49-F238E27FC236}">
                    <a16:creationId xmlns:a16="http://schemas.microsoft.com/office/drawing/2014/main" id="{F219089E-3137-4D6D-9897-3B24DC390D61}"/>
                  </a:ext>
                </a:extLst>
              </p:cNvPr>
              <p:cNvSpPr txBox="1"/>
              <p:nvPr/>
            </p:nvSpPr>
            <p:spPr>
              <a:xfrm>
                <a:off x="6770451" y="2090617"/>
                <a:ext cx="4507692" cy="276999"/>
              </a:xfrm>
              <a:prstGeom prst="rect">
                <a:avLst/>
              </a:prstGeom>
              <a:noFill/>
            </p:spPr>
            <p:txBody>
              <a:bodyPr wrap="square" rtlCol="0">
                <a:spAutoFit/>
              </a:bodyPr>
              <a:lstStyle/>
              <a:p>
                <a:r>
                  <a:rPr lang="en-US" altLang="ko-KR" sz="1200" dirty="0">
                    <a:solidFill>
                      <a:schemeClr val="bg1"/>
                    </a:solidFill>
                    <a:cs typeface="Arial" pitchFamily="34" charset="0"/>
                  </a:rPr>
                  <a:t>Administrative project and partner information. </a:t>
                </a:r>
              </a:p>
            </p:txBody>
          </p:sp>
          <p:sp>
            <p:nvSpPr>
              <p:cNvPr id="9" name="TextBox 27">
                <a:extLst>
                  <a:ext uri="{FF2B5EF4-FFF2-40B4-BE49-F238E27FC236}">
                    <a16:creationId xmlns:a16="http://schemas.microsoft.com/office/drawing/2014/main" id="{6E716A27-7A74-4C5F-99EA-1C1C83AA5BD0}"/>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Project Introduction</a:t>
                </a:r>
                <a:endParaRPr lang="ko-KR" altLang="en-US" sz="2700" b="1" dirty="0">
                  <a:solidFill>
                    <a:schemeClr val="bg1"/>
                  </a:solidFill>
                  <a:cs typeface="Arial" pitchFamily="34" charset="0"/>
                </a:endParaRPr>
              </a:p>
            </p:txBody>
          </p:sp>
        </p:grpSp>
        <p:sp>
          <p:nvSpPr>
            <p:cNvPr id="7" name="TextBox 25">
              <a:extLst>
                <a:ext uri="{FF2B5EF4-FFF2-40B4-BE49-F238E27FC236}">
                  <a16:creationId xmlns:a16="http://schemas.microsoft.com/office/drawing/2014/main" id="{BF021746-D9F3-4393-8D7E-8A17D2A0E846}"/>
                </a:ext>
              </a:extLst>
            </p:cNvPr>
            <p:cNvSpPr txBox="1"/>
            <p:nvPr/>
          </p:nvSpPr>
          <p:spPr>
            <a:xfrm>
              <a:off x="5616952" y="251994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0" name="Group 28">
            <a:extLst>
              <a:ext uri="{FF2B5EF4-FFF2-40B4-BE49-F238E27FC236}">
                <a16:creationId xmlns:a16="http://schemas.microsoft.com/office/drawing/2014/main" id="{014701F2-EA1C-47CC-97BF-943BC87C19CB}"/>
              </a:ext>
            </a:extLst>
          </p:cNvPr>
          <p:cNvGrpSpPr/>
          <p:nvPr/>
        </p:nvGrpSpPr>
        <p:grpSpPr>
          <a:xfrm>
            <a:off x="375740" y="2854491"/>
            <a:ext cx="5351450" cy="812413"/>
            <a:chOff x="5616952" y="2519949"/>
            <a:chExt cx="5351450" cy="812413"/>
          </a:xfrm>
        </p:grpSpPr>
        <p:grpSp>
          <p:nvGrpSpPr>
            <p:cNvPr id="11" name="Group 29">
              <a:extLst>
                <a:ext uri="{FF2B5EF4-FFF2-40B4-BE49-F238E27FC236}">
                  <a16:creationId xmlns:a16="http://schemas.microsoft.com/office/drawing/2014/main" id="{F171E551-B272-428D-83A4-F7A68D5C47F6}"/>
                </a:ext>
              </a:extLst>
            </p:cNvPr>
            <p:cNvGrpSpPr/>
            <p:nvPr/>
          </p:nvGrpSpPr>
          <p:grpSpPr>
            <a:xfrm>
              <a:off x="6442238" y="2630866"/>
              <a:ext cx="4526164" cy="701496"/>
              <a:chOff x="6751979" y="1666120"/>
              <a:chExt cx="4526164" cy="701496"/>
            </a:xfrm>
          </p:grpSpPr>
          <p:sp>
            <p:nvSpPr>
              <p:cNvPr id="13" name="TextBox 31">
                <a:extLst>
                  <a:ext uri="{FF2B5EF4-FFF2-40B4-BE49-F238E27FC236}">
                    <a16:creationId xmlns:a16="http://schemas.microsoft.com/office/drawing/2014/main" id="{4ABADCB0-18BF-4DC1-AC1C-539D632BB551}"/>
                  </a:ext>
                </a:extLst>
              </p:cNvPr>
              <p:cNvSpPr txBox="1"/>
              <p:nvPr/>
            </p:nvSpPr>
            <p:spPr>
              <a:xfrm>
                <a:off x="6770451" y="2090617"/>
                <a:ext cx="4507692" cy="276999"/>
              </a:xfrm>
              <a:prstGeom prst="rect">
                <a:avLst/>
              </a:prstGeom>
              <a:noFill/>
            </p:spPr>
            <p:txBody>
              <a:bodyPr wrap="square" rtlCol="0">
                <a:spAutoFit/>
              </a:bodyPr>
              <a:lstStyle/>
              <a:p>
                <a:r>
                  <a:rPr lang="en-US" altLang="ko-KR" sz="1200" dirty="0">
                    <a:solidFill>
                      <a:schemeClr val="bg1"/>
                    </a:solidFill>
                    <a:cs typeface="Arial" pitchFamily="34" charset="0"/>
                  </a:rPr>
                  <a:t>Rationale and strategic environment in which the project is envisaged</a:t>
                </a:r>
              </a:p>
            </p:txBody>
          </p:sp>
          <p:sp>
            <p:nvSpPr>
              <p:cNvPr id="14" name="TextBox 32">
                <a:extLst>
                  <a:ext uri="{FF2B5EF4-FFF2-40B4-BE49-F238E27FC236}">
                    <a16:creationId xmlns:a16="http://schemas.microsoft.com/office/drawing/2014/main" id="{ED9B9161-7836-4728-BD5E-432476B8CFC3}"/>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Background</a:t>
                </a:r>
                <a:endParaRPr lang="ko-KR" altLang="en-US" sz="2700" b="1" dirty="0">
                  <a:solidFill>
                    <a:schemeClr val="bg1"/>
                  </a:solidFill>
                  <a:cs typeface="Arial" pitchFamily="34" charset="0"/>
                </a:endParaRPr>
              </a:p>
            </p:txBody>
          </p:sp>
        </p:grpSp>
        <p:sp>
          <p:nvSpPr>
            <p:cNvPr id="12" name="TextBox 30">
              <a:extLst>
                <a:ext uri="{FF2B5EF4-FFF2-40B4-BE49-F238E27FC236}">
                  <a16:creationId xmlns:a16="http://schemas.microsoft.com/office/drawing/2014/main" id="{88C16614-45B1-4514-A00F-A2B5F7A76610}"/>
                </a:ext>
              </a:extLst>
            </p:cNvPr>
            <p:cNvSpPr txBox="1"/>
            <p:nvPr/>
          </p:nvSpPr>
          <p:spPr>
            <a:xfrm>
              <a:off x="5616952" y="251994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15" name="Group 33">
            <a:extLst>
              <a:ext uri="{FF2B5EF4-FFF2-40B4-BE49-F238E27FC236}">
                <a16:creationId xmlns:a16="http://schemas.microsoft.com/office/drawing/2014/main" id="{6D3F0F48-4B13-4A97-BB31-30F42F25BA31}"/>
              </a:ext>
            </a:extLst>
          </p:cNvPr>
          <p:cNvGrpSpPr/>
          <p:nvPr/>
        </p:nvGrpSpPr>
        <p:grpSpPr>
          <a:xfrm>
            <a:off x="375740" y="3960722"/>
            <a:ext cx="5351450" cy="812413"/>
            <a:chOff x="5616952" y="2519949"/>
            <a:chExt cx="5351450" cy="812413"/>
          </a:xfrm>
        </p:grpSpPr>
        <p:grpSp>
          <p:nvGrpSpPr>
            <p:cNvPr id="16" name="Group 34">
              <a:extLst>
                <a:ext uri="{FF2B5EF4-FFF2-40B4-BE49-F238E27FC236}">
                  <a16:creationId xmlns:a16="http://schemas.microsoft.com/office/drawing/2014/main" id="{F09E671E-0832-4708-92AC-E038A41B455D}"/>
                </a:ext>
              </a:extLst>
            </p:cNvPr>
            <p:cNvGrpSpPr/>
            <p:nvPr/>
          </p:nvGrpSpPr>
          <p:grpSpPr>
            <a:xfrm>
              <a:off x="6442238" y="2630866"/>
              <a:ext cx="4526164" cy="701496"/>
              <a:chOff x="6751979" y="1666120"/>
              <a:chExt cx="4526164" cy="701496"/>
            </a:xfrm>
          </p:grpSpPr>
          <p:sp>
            <p:nvSpPr>
              <p:cNvPr id="18" name="TextBox 36">
                <a:extLst>
                  <a:ext uri="{FF2B5EF4-FFF2-40B4-BE49-F238E27FC236}">
                    <a16:creationId xmlns:a16="http://schemas.microsoft.com/office/drawing/2014/main" id="{AAD99ABB-9480-40FC-91FC-EA5A27F60566}"/>
                  </a:ext>
                </a:extLst>
              </p:cNvPr>
              <p:cNvSpPr txBox="1"/>
              <p:nvPr/>
            </p:nvSpPr>
            <p:spPr>
              <a:xfrm>
                <a:off x="6770451" y="2090617"/>
                <a:ext cx="4507692" cy="276999"/>
              </a:xfrm>
              <a:prstGeom prst="rect">
                <a:avLst/>
              </a:prstGeom>
              <a:noFill/>
            </p:spPr>
            <p:txBody>
              <a:bodyPr wrap="square" rtlCol="0">
                <a:spAutoFit/>
              </a:bodyPr>
              <a:lstStyle/>
              <a:p>
                <a:r>
                  <a:rPr lang="en-US" altLang="ko-KR" sz="1200" dirty="0">
                    <a:solidFill>
                      <a:schemeClr val="bg1"/>
                    </a:solidFill>
                    <a:cs typeface="Arial" pitchFamily="34" charset="0"/>
                  </a:rPr>
                  <a:t>Strategic and design goals the project must contemplate</a:t>
                </a:r>
              </a:p>
            </p:txBody>
          </p:sp>
          <p:sp>
            <p:nvSpPr>
              <p:cNvPr id="19" name="TextBox 37">
                <a:extLst>
                  <a:ext uri="{FF2B5EF4-FFF2-40B4-BE49-F238E27FC236}">
                    <a16:creationId xmlns:a16="http://schemas.microsoft.com/office/drawing/2014/main" id="{11D2445C-E5C1-4090-AC82-19BB4B94E3AE}"/>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Objectives</a:t>
                </a:r>
                <a:endParaRPr lang="ko-KR" altLang="en-US" sz="2700" b="1" dirty="0">
                  <a:solidFill>
                    <a:schemeClr val="bg1"/>
                  </a:solidFill>
                  <a:cs typeface="Arial" pitchFamily="34" charset="0"/>
                </a:endParaRPr>
              </a:p>
            </p:txBody>
          </p:sp>
        </p:grpSp>
        <p:sp>
          <p:nvSpPr>
            <p:cNvPr id="17" name="TextBox 35">
              <a:extLst>
                <a:ext uri="{FF2B5EF4-FFF2-40B4-BE49-F238E27FC236}">
                  <a16:creationId xmlns:a16="http://schemas.microsoft.com/office/drawing/2014/main" id="{61DB931C-7DCB-4727-866A-F285AE20AD98}"/>
                </a:ext>
              </a:extLst>
            </p:cNvPr>
            <p:cNvSpPr txBox="1"/>
            <p:nvPr/>
          </p:nvSpPr>
          <p:spPr>
            <a:xfrm>
              <a:off x="5616952" y="251994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20" name="Group 38">
            <a:extLst>
              <a:ext uri="{FF2B5EF4-FFF2-40B4-BE49-F238E27FC236}">
                <a16:creationId xmlns:a16="http://schemas.microsoft.com/office/drawing/2014/main" id="{ACA376AA-359F-43B7-A8A8-CB323F34D9A5}"/>
              </a:ext>
            </a:extLst>
          </p:cNvPr>
          <p:cNvGrpSpPr/>
          <p:nvPr/>
        </p:nvGrpSpPr>
        <p:grpSpPr>
          <a:xfrm>
            <a:off x="6158573" y="1748260"/>
            <a:ext cx="5351450" cy="812413"/>
            <a:chOff x="5616952" y="2519949"/>
            <a:chExt cx="5351450" cy="812413"/>
          </a:xfrm>
        </p:grpSpPr>
        <p:grpSp>
          <p:nvGrpSpPr>
            <p:cNvPr id="21" name="Group 39">
              <a:extLst>
                <a:ext uri="{FF2B5EF4-FFF2-40B4-BE49-F238E27FC236}">
                  <a16:creationId xmlns:a16="http://schemas.microsoft.com/office/drawing/2014/main" id="{39C9E38E-D2CA-40B9-A622-452D45474F89}"/>
                </a:ext>
              </a:extLst>
            </p:cNvPr>
            <p:cNvGrpSpPr/>
            <p:nvPr/>
          </p:nvGrpSpPr>
          <p:grpSpPr>
            <a:xfrm>
              <a:off x="6442238" y="2630866"/>
              <a:ext cx="4526164" cy="701496"/>
              <a:chOff x="6751979" y="1666120"/>
              <a:chExt cx="4526164" cy="701496"/>
            </a:xfrm>
          </p:grpSpPr>
          <p:sp>
            <p:nvSpPr>
              <p:cNvPr id="23" name="TextBox 41">
                <a:extLst>
                  <a:ext uri="{FF2B5EF4-FFF2-40B4-BE49-F238E27FC236}">
                    <a16:creationId xmlns:a16="http://schemas.microsoft.com/office/drawing/2014/main" id="{6E937A61-3188-4CF2-B641-46FADD61BE0C}"/>
                  </a:ext>
                </a:extLst>
              </p:cNvPr>
              <p:cNvSpPr txBox="1"/>
              <p:nvPr/>
            </p:nvSpPr>
            <p:spPr>
              <a:xfrm>
                <a:off x="6770451" y="2090617"/>
                <a:ext cx="4507692" cy="276999"/>
              </a:xfrm>
              <a:prstGeom prst="rect">
                <a:avLst/>
              </a:prstGeom>
              <a:noFill/>
            </p:spPr>
            <p:txBody>
              <a:bodyPr wrap="square" rtlCol="0">
                <a:spAutoFit/>
              </a:bodyPr>
              <a:lstStyle/>
              <a:p>
                <a:r>
                  <a:rPr lang="en-US" altLang="ko-KR" sz="1200" dirty="0">
                    <a:solidFill>
                      <a:schemeClr val="bg1"/>
                    </a:solidFill>
                    <a:cs typeface="Arial" pitchFamily="34" charset="0"/>
                  </a:rPr>
                  <a:t>High level overview on how the project will achieve its goals</a:t>
                </a:r>
              </a:p>
            </p:txBody>
          </p:sp>
          <p:sp>
            <p:nvSpPr>
              <p:cNvPr id="24" name="TextBox 42">
                <a:extLst>
                  <a:ext uri="{FF2B5EF4-FFF2-40B4-BE49-F238E27FC236}">
                    <a16:creationId xmlns:a16="http://schemas.microsoft.com/office/drawing/2014/main" id="{72F3176D-B2DB-48BF-84D8-8C6B81EF6BAD}"/>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Solution</a:t>
                </a:r>
                <a:endParaRPr lang="ko-KR" altLang="en-US" sz="2700" b="1" dirty="0">
                  <a:solidFill>
                    <a:schemeClr val="bg1"/>
                  </a:solidFill>
                  <a:cs typeface="Arial" pitchFamily="34" charset="0"/>
                </a:endParaRPr>
              </a:p>
            </p:txBody>
          </p:sp>
        </p:grpSp>
        <p:sp>
          <p:nvSpPr>
            <p:cNvPr id="22" name="TextBox 40">
              <a:extLst>
                <a:ext uri="{FF2B5EF4-FFF2-40B4-BE49-F238E27FC236}">
                  <a16:creationId xmlns:a16="http://schemas.microsoft.com/office/drawing/2014/main" id="{D4E864B9-3583-4878-8B0A-00227D39CEEA}"/>
                </a:ext>
              </a:extLst>
            </p:cNvPr>
            <p:cNvSpPr txBox="1"/>
            <p:nvPr/>
          </p:nvSpPr>
          <p:spPr>
            <a:xfrm>
              <a:off x="5616952" y="251994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25" name="Group 23">
            <a:extLst>
              <a:ext uri="{FF2B5EF4-FFF2-40B4-BE49-F238E27FC236}">
                <a16:creationId xmlns:a16="http://schemas.microsoft.com/office/drawing/2014/main" id="{EEEDDCAD-649A-48B5-B542-9864EF48E4DF}"/>
              </a:ext>
            </a:extLst>
          </p:cNvPr>
          <p:cNvGrpSpPr/>
          <p:nvPr/>
        </p:nvGrpSpPr>
        <p:grpSpPr>
          <a:xfrm>
            <a:off x="6158573" y="2870652"/>
            <a:ext cx="5351450" cy="812413"/>
            <a:chOff x="5616952" y="2519949"/>
            <a:chExt cx="5351450" cy="812413"/>
          </a:xfrm>
        </p:grpSpPr>
        <p:grpSp>
          <p:nvGrpSpPr>
            <p:cNvPr id="26" name="Group 24">
              <a:extLst>
                <a:ext uri="{FF2B5EF4-FFF2-40B4-BE49-F238E27FC236}">
                  <a16:creationId xmlns:a16="http://schemas.microsoft.com/office/drawing/2014/main" id="{A12FFFC9-D8B0-4B7F-8363-52F08387DF14}"/>
                </a:ext>
              </a:extLst>
            </p:cNvPr>
            <p:cNvGrpSpPr/>
            <p:nvPr/>
          </p:nvGrpSpPr>
          <p:grpSpPr>
            <a:xfrm>
              <a:off x="6442238" y="2630866"/>
              <a:ext cx="4526164" cy="701496"/>
              <a:chOff x="6751979" y="1666120"/>
              <a:chExt cx="4526164" cy="701496"/>
            </a:xfrm>
          </p:grpSpPr>
          <p:sp>
            <p:nvSpPr>
              <p:cNvPr id="28" name="TextBox 26">
                <a:extLst>
                  <a:ext uri="{FF2B5EF4-FFF2-40B4-BE49-F238E27FC236}">
                    <a16:creationId xmlns:a16="http://schemas.microsoft.com/office/drawing/2014/main" id="{77FF373B-4151-42ED-A389-9025CEFF9D70}"/>
                  </a:ext>
                </a:extLst>
              </p:cNvPr>
              <p:cNvSpPr txBox="1"/>
              <p:nvPr/>
            </p:nvSpPr>
            <p:spPr>
              <a:xfrm>
                <a:off x="6770451" y="2090617"/>
                <a:ext cx="4507692" cy="276999"/>
              </a:xfrm>
              <a:prstGeom prst="rect">
                <a:avLst/>
              </a:prstGeom>
              <a:noFill/>
            </p:spPr>
            <p:txBody>
              <a:bodyPr wrap="square" rtlCol="0">
                <a:spAutoFit/>
              </a:bodyPr>
              <a:lstStyle/>
              <a:p>
                <a:r>
                  <a:rPr lang="en-US" altLang="ko-KR" sz="1200" dirty="0">
                    <a:solidFill>
                      <a:schemeClr val="bg1"/>
                    </a:solidFill>
                    <a:cs typeface="Arial" pitchFamily="34" charset="0"/>
                  </a:rPr>
                  <a:t>The results expected after the solution is implemented</a:t>
                </a:r>
              </a:p>
            </p:txBody>
          </p:sp>
          <p:sp>
            <p:nvSpPr>
              <p:cNvPr id="29" name="TextBox 27">
                <a:extLst>
                  <a:ext uri="{FF2B5EF4-FFF2-40B4-BE49-F238E27FC236}">
                    <a16:creationId xmlns:a16="http://schemas.microsoft.com/office/drawing/2014/main" id="{5CF5E58B-D47F-462A-970D-E48AD601B609}"/>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Expected Benefits</a:t>
                </a:r>
                <a:endParaRPr lang="ko-KR" altLang="en-US" sz="2700" b="1" dirty="0">
                  <a:solidFill>
                    <a:schemeClr val="bg1"/>
                  </a:solidFill>
                  <a:cs typeface="Arial" pitchFamily="34" charset="0"/>
                </a:endParaRPr>
              </a:p>
            </p:txBody>
          </p:sp>
        </p:grpSp>
        <p:sp>
          <p:nvSpPr>
            <p:cNvPr id="27" name="TextBox 25">
              <a:extLst>
                <a:ext uri="{FF2B5EF4-FFF2-40B4-BE49-F238E27FC236}">
                  <a16:creationId xmlns:a16="http://schemas.microsoft.com/office/drawing/2014/main" id="{735ABC0A-F519-4FE8-AD2B-BF25A303DC92}"/>
                </a:ext>
              </a:extLst>
            </p:cNvPr>
            <p:cNvSpPr txBox="1"/>
            <p:nvPr/>
          </p:nvSpPr>
          <p:spPr>
            <a:xfrm>
              <a:off x="5616952" y="251994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05</a:t>
              </a:r>
              <a:endParaRPr lang="ko-KR" altLang="en-US" sz="3600" b="1" dirty="0">
                <a:solidFill>
                  <a:schemeClr val="bg1"/>
                </a:solidFill>
                <a:cs typeface="Arial" pitchFamily="34" charset="0"/>
              </a:endParaRPr>
            </a:p>
          </p:txBody>
        </p:sp>
      </p:grpSp>
      <p:pic>
        <p:nvPicPr>
          <p:cNvPr id="51" name="Gráfico 50">
            <a:extLst>
              <a:ext uri="{FF2B5EF4-FFF2-40B4-BE49-F238E27FC236}">
                <a16:creationId xmlns:a16="http://schemas.microsoft.com/office/drawing/2014/main" id="{4350E343-B0EA-4B25-96D6-84CD455EF6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88612" y="64593"/>
            <a:ext cx="1564634" cy="1564634"/>
          </a:xfrm>
          <a:prstGeom prst="rect">
            <a:avLst/>
          </a:prstGeom>
        </p:spPr>
      </p:pic>
    </p:spTree>
    <p:extLst>
      <p:ext uri="{BB962C8B-B14F-4D97-AF65-F5344CB8AC3E}">
        <p14:creationId xmlns:p14="http://schemas.microsoft.com/office/powerpoint/2010/main" val="253432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Steps Towards European Student Card</a:t>
            </a:r>
          </a:p>
        </p:txBody>
      </p:sp>
      <p:sp>
        <p:nvSpPr>
          <p:cNvPr id="7" name="2 Marcador de contenido">
            <a:extLst>
              <a:ext uri="{FF2B5EF4-FFF2-40B4-BE49-F238E27FC236}">
                <a16:creationId xmlns:a16="http://schemas.microsoft.com/office/drawing/2014/main" id="{A120F179-D67D-4064-AE9B-3E4827F234AC}"/>
              </a:ext>
            </a:extLst>
          </p:cNvPr>
          <p:cNvSpPr txBox="1">
            <a:spLocks/>
          </p:cNvSpPr>
          <p:nvPr/>
        </p:nvSpPr>
        <p:spPr>
          <a:xfrm>
            <a:off x="1273156" y="1480773"/>
            <a:ext cx="9879526" cy="4953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noProof="1"/>
              <a:t>SEAL is a user service, to manage his personal data</a:t>
            </a:r>
          </a:p>
          <a:p>
            <a:pPr lvl="1"/>
            <a:r>
              <a:rPr lang="en-GB" noProof="1"/>
              <a:t>User always has the control on his data: which data to release, whom and when</a:t>
            </a:r>
          </a:p>
          <a:p>
            <a:pPr lvl="1"/>
            <a:r>
              <a:rPr lang="en-GB" noProof="1"/>
              <a:t>Stored on her own, can delete anytime</a:t>
            </a:r>
          </a:p>
          <a:p>
            <a:r>
              <a:rPr lang="en-GB" b="1" noProof="1"/>
              <a:t>Also, SEAL is a service for services</a:t>
            </a:r>
          </a:p>
          <a:p>
            <a:pPr lvl="1"/>
            <a:r>
              <a:rPr lang="en-GB" noProof="1"/>
              <a:t>Will provide authoritative info on the assurance of a link between two identities</a:t>
            </a:r>
          </a:p>
          <a:p>
            <a:pPr lvl="1"/>
            <a:r>
              <a:rPr lang="en-GB" noProof="1"/>
              <a:t>Trusted third parties will assert this link</a:t>
            </a:r>
          </a:p>
          <a:p>
            <a:pPr lvl="1"/>
            <a:r>
              <a:rPr lang="en-GB" noProof="1"/>
              <a:t>New mechanisms can be added</a:t>
            </a:r>
          </a:p>
          <a:p>
            <a:r>
              <a:rPr lang="en-GB" b="1" noProof="1"/>
              <a:t>Will allow a student to build his own unique lifetime identity</a:t>
            </a:r>
          </a:p>
          <a:p>
            <a:pPr lvl="1"/>
            <a:r>
              <a:rPr lang="en-GB" noProof="1"/>
              <a:t>By linking all of her available identifiers, past and present</a:t>
            </a:r>
          </a:p>
          <a:p>
            <a:pPr lvl="1"/>
            <a:r>
              <a:rPr lang="en-GB" noProof="1"/>
              <a:t>eduGAIN, eIDAS, ESC, EWP, OrcID, Passport, etc.</a:t>
            </a:r>
          </a:p>
          <a:p>
            <a:r>
              <a:rPr lang="en-GB" b="1" noProof="1"/>
              <a:t>Support all relevant academic and citizen identities</a:t>
            </a:r>
          </a:p>
          <a:p>
            <a:endParaRPr lang="en-GB" noProof="1"/>
          </a:p>
          <a:p>
            <a:pPr lvl="1"/>
            <a:endParaRPr lang="en-GB" noProof="1"/>
          </a:p>
        </p:txBody>
      </p:sp>
    </p:spTree>
    <p:extLst>
      <p:ext uri="{BB962C8B-B14F-4D97-AF65-F5344CB8AC3E}">
        <p14:creationId xmlns:p14="http://schemas.microsoft.com/office/powerpoint/2010/main" val="234932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Expected Benefits</a:t>
            </a:r>
            <a:endParaRPr lang="es-ES" dirty="0"/>
          </a:p>
        </p:txBody>
      </p:sp>
      <p:sp>
        <p:nvSpPr>
          <p:cNvPr id="5" name="2 Marcador de contenido">
            <a:extLst>
              <a:ext uri="{FF2B5EF4-FFF2-40B4-BE49-F238E27FC236}">
                <a16:creationId xmlns:a16="http://schemas.microsoft.com/office/drawing/2014/main" id="{E7654743-2F66-4B54-8537-C5E47347EE5B}"/>
              </a:ext>
            </a:extLst>
          </p:cNvPr>
          <p:cNvSpPr txBox="1">
            <a:spLocks/>
          </p:cNvSpPr>
          <p:nvPr/>
        </p:nvSpPr>
        <p:spPr>
          <a:xfrm>
            <a:off x="1378087" y="1732213"/>
            <a:ext cx="9279920" cy="495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For the identity sources:</a:t>
            </a:r>
          </a:p>
          <a:p>
            <a:pPr lvl="1"/>
            <a:r>
              <a:rPr lang="en-GB" dirty="0"/>
              <a:t>Reduced workload, thanks to the trusted self sovereign identity</a:t>
            </a:r>
          </a:p>
          <a:p>
            <a:pPr lvl="1"/>
            <a:r>
              <a:rPr lang="en-GB" dirty="0"/>
              <a:t>Improved interoperability between identity realms</a:t>
            </a:r>
          </a:p>
          <a:p>
            <a:pPr lvl="1"/>
            <a:r>
              <a:rPr lang="en-GB" dirty="0"/>
              <a:t>Procedures designed to assure the trust on the imported data</a:t>
            </a:r>
          </a:p>
          <a:p>
            <a:pPr lvl="1"/>
            <a:r>
              <a:rPr lang="en-US" dirty="0"/>
              <a:t>Avoid Data Honeypots thanks to data being kept by the user herself</a:t>
            </a:r>
          </a:p>
          <a:p>
            <a:pPr lvl="2"/>
            <a:r>
              <a:rPr lang="en-US" dirty="0"/>
              <a:t>Different solutions available: cloud, mobile wallet, local storage, to provide a better experience and resiliency.</a:t>
            </a:r>
            <a:endParaRPr lang="en-GB" dirty="0"/>
          </a:p>
        </p:txBody>
      </p:sp>
    </p:spTree>
    <p:extLst>
      <p:ext uri="{BB962C8B-B14F-4D97-AF65-F5344CB8AC3E}">
        <p14:creationId xmlns:p14="http://schemas.microsoft.com/office/powerpoint/2010/main" val="3770437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Expected Benefits</a:t>
            </a:r>
            <a:endParaRPr lang="es-ES" dirty="0"/>
          </a:p>
        </p:txBody>
      </p:sp>
      <p:sp>
        <p:nvSpPr>
          <p:cNvPr id="5" name="2 Marcador de contenido">
            <a:extLst>
              <a:ext uri="{FF2B5EF4-FFF2-40B4-BE49-F238E27FC236}">
                <a16:creationId xmlns:a16="http://schemas.microsoft.com/office/drawing/2014/main" id="{E7654743-2F66-4B54-8537-C5E47347EE5B}"/>
              </a:ext>
            </a:extLst>
          </p:cNvPr>
          <p:cNvSpPr txBox="1">
            <a:spLocks/>
          </p:cNvSpPr>
          <p:nvPr/>
        </p:nvSpPr>
        <p:spPr>
          <a:xfrm>
            <a:off x="1378087" y="1732213"/>
            <a:ext cx="9279920" cy="49530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For the end-user:</a:t>
            </a:r>
          </a:p>
          <a:p>
            <a:pPr lvl="1"/>
            <a:r>
              <a:rPr lang="en-GB" dirty="0"/>
              <a:t>Will be able to get, pair and operate all unrelated e-identities owned</a:t>
            </a:r>
          </a:p>
          <a:p>
            <a:pPr lvl="1"/>
            <a:r>
              <a:rPr lang="en-GB" b="1" dirty="0"/>
              <a:t>User-centred</a:t>
            </a:r>
            <a:r>
              <a:rPr lang="en-GB" dirty="0"/>
              <a:t>: he decides at all times which information is gathered and released and for how long, and she keeps the information on his premises</a:t>
            </a:r>
          </a:p>
          <a:p>
            <a:pPr lvl="2"/>
            <a:r>
              <a:rPr lang="en-GB" dirty="0"/>
              <a:t>Web and mobile client</a:t>
            </a:r>
          </a:p>
          <a:p>
            <a:pPr lvl="1"/>
            <a:r>
              <a:rPr lang="en-GB" dirty="0"/>
              <a:t>Thanks to the trusted self sovereign identity:</a:t>
            </a:r>
          </a:p>
          <a:p>
            <a:pPr lvl="2"/>
            <a:r>
              <a:rPr lang="en-GB" dirty="0"/>
              <a:t>Anonymous identity if desired</a:t>
            </a:r>
          </a:p>
          <a:p>
            <a:pPr lvl="2"/>
            <a:r>
              <a:rPr lang="en-GB" dirty="0"/>
              <a:t>Less dependency on third parties</a:t>
            </a:r>
          </a:p>
          <a:p>
            <a:pPr lvl="1"/>
            <a:r>
              <a:rPr lang="en-US" dirty="0"/>
              <a:t>Identity and </a:t>
            </a:r>
            <a:r>
              <a:rPr lang="en-US" b="1" dirty="0"/>
              <a:t>credential exposure reduced </a:t>
            </a:r>
            <a:r>
              <a:rPr lang="en-US" dirty="0"/>
              <a:t>by derived identities</a:t>
            </a:r>
          </a:p>
          <a:p>
            <a:pPr lvl="2"/>
            <a:r>
              <a:rPr lang="en-US" dirty="0"/>
              <a:t>Identities and credentials bootstrapped at the user’s demand</a:t>
            </a:r>
          </a:p>
          <a:p>
            <a:pPr lvl="3"/>
            <a:r>
              <a:rPr lang="en-US" dirty="0"/>
              <a:t>Temporary or persistent</a:t>
            </a:r>
          </a:p>
          <a:p>
            <a:pPr lvl="3"/>
            <a:r>
              <a:rPr lang="en-US" dirty="0"/>
              <a:t>Anonymous while still trusted</a:t>
            </a:r>
          </a:p>
          <a:p>
            <a:pPr lvl="2"/>
            <a:r>
              <a:rPr lang="en-GB" dirty="0"/>
              <a:t>Link with eIDAS identity can be proved if the user allows to</a:t>
            </a:r>
          </a:p>
        </p:txBody>
      </p:sp>
    </p:spTree>
    <p:extLst>
      <p:ext uri="{BB962C8B-B14F-4D97-AF65-F5344CB8AC3E}">
        <p14:creationId xmlns:p14="http://schemas.microsoft.com/office/powerpoint/2010/main" val="311183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Expected Benefits</a:t>
            </a:r>
            <a:endParaRPr lang="es-ES" dirty="0"/>
          </a:p>
        </p:txBody>
      </p:sp>
      <p:sp>
        <p:nvSpPr>
          <p:cNvPr id="5" name="2 Marcador de contenido">
            <a:extLst>
              <a:ext uri="{FF2B5EF4-FFF2-40B4-BE49-F238E27FC236}">
                <a16:creationId xmlns:a16="http://schemas.microsoft.com/office/drawing/2014/main" id="{E7654743-2F66-4B54-8537-C5E47347EE5B}"/>
              </a:ext>
            </a:extLst>
          </p:cNvPr>
          <p:cNvSpPr txBox="1">
            <a:spLocks/>
          </p:cNvSpPr>
          <p:nvPr/>
        </p:nvSpPr>
        <p:spPr>
          <a:xfrm>
            <a:off x="1378087" y="1732213"/>
            <a:ext cx="9279920" cy="495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For the Service Provider:</a:t>
            </a:r>
          </a:p>
          <a:p>
            <a:pPr lvl="1"/>
            <a:r>
              <a:rPr lang="en-GB" dirty="0"/>
              <a:t>Reduced dependency on the </a:t>
            </a:r>
            <a:r>
              <a:rPr lang="en-GB" dirty="0" err="1"/>
              <a:t>IdP</a:t>
            </a:r>
            <a:r>
              <a:rPr lang="en-GB" dirty="0"/>
              <a:t>, less central failure points</a:t>
            </a:r>
          </a:p>
          <a:p>
            <a:pPr lvl="1"/>
            <a:r>
              <a:rPr lang="en-GB" dirty="0"/>
              <a:t>Procedures designed to assure the trust on the imported/generated data, so only trusted data is provided from SEAL </a:t>
            </a:r>
          </a:p>
          <a:p>
            <a:pPr lvl="1"/>
            <a:r>
              <a:rPr lang="en-GB" dirty="0"/>
              <a:t>All data issued or proxied comes with a level of assurance, to support multiple trust-level operations.</a:t>
            </a:r>
          </a:p>
          <a:p>
            <a:pPr lvl="1"/>
            <a:r>
              <a:rPr lang="en-GB" dirty="0"/>
              <a:t>Access to </a:t>
            </a:r>
            <a:r>
              <a:rPr lang="en-GB" b="1" dirty="0"/>
              <a:t>trusted identity linking</a:t>
            </a:r>
            <a:r>
              <a:rPr lang="en-GB" dirty="0"/>
              <a:t> information from users</a:t>
            </a:r>
          </a:p>
          <a:p>
            <a:pPr lvl="1"/>
            <a:r>
              <a:rPr lang="en-GB" dirty="0"/>
              <a:t>Thanks to the trusted self sovereign identity</a:t>
            </a:r>
          </a:p>
          <a:p>
            <a:pPr lvl="2"/>
            <a:r>
              <a:rPr lang="en-GB" dirty="0"/>
              <a:t>Issued verifiable claims come with a level of assurance</a:t>
            </a:r>
          </a:p>
          <a:p>
            <a:pPr lvl="2"/>
            <a:r>
              <a:rPr lang="en-GB" dirty="0"/>
              <a:t>Distributed verification info on the </a:t>
            </a:r>
            <a:r>
              <a:rPr lang="en-GB"/>
              <a:t>distributed ledger</a:t>
            </a:r>
            <a:endParaRPr lang="en-GB" dirty="0"/>
          </a:p>
          <a:p>
            <a:pPr lvl="2"/>
            <a:r>
              <a:rPr lang="en-GB" dirty="0"/>
              <a:t>Link with eIDAS identity can be proved on demand</a:t>
            </a:r>
          </a:p>
        </p:txBody>
      </p:sp>
    </p:spTree>
    <p:extLst>
      <p:ext uri="{BB962C8B-B14F-4D97-AF65-F5344CB8AC3E}">
        <p14:creationId xmlns:p14="http://schemas.microsoft.com/office/powerpoint/2010/main" val="3698438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Expected Benefits</a:t>
            </a:r>
            <a:endParaRPr lang="es-ES" dirty="0"/>
          </a:p>
        </p:txBody>
      </p:sp>
      <p:sp>
        <p:nvSpPr>
          <p:cNvPr id="5" name="2 Marcador de contenido">
            <a:extLst>
              <a:ext uri="{FF2B5EF4-FFF2-40B4-BE49-F238E27FC236}">
                <a16:creationId xmlns:a16="http://schemas.microsoft.com/office/drawing/2014/main" id="{E7654743-2F66-4B54-8537-C5E47347EE5B}"/>
              </a:ext>
            </a:extLst>
          </p:cNvPr>
          <p:cNvSpPr txBox="1">
            <a:spLocks/>
          </p:cNvSpPr>
          <p:nvPr/>
        </p:nvSpPr>
        <p:spPr>
          <a:xfrm>
            <a:off x="1378087" y="1732213"/>
            <a:ext cx="9279920" cy="495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Others:</a:t>
            </a:r>
          </a:p>
          <a:p>
            <a:pPr lvl="1"/>
            <a:r>
              <a:rPr lang="en-GB" dirty="0"/>
              <a:t>Model is designed to take into account extensions to other sectors, including banking identities or trusted validators, and other public and private </a:t>
            </a:r>
            <a:r>
              <a:rPr lang="en-GB"/>
              <a:t>sector actors.</a:t>
            </a:r>
            <a:endParaRPr lang="en-GB" dirty="0"/>
          </a:p>
        </p:txBody>
      </p:sp>
    </p:spTree>
    <p:extLst>
      <p:ext uri="{BB962C8B-B14F-4D97-AF65-F5344CB8AC3E}">
        <p14:creationId xmlns:p14="http://schemas.microsoft.com/office/powerpoint/2010/main" val="3660669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Ã©reo fondo Blog Blogger hojeada negocio cafeterÃ­a comunicaciÃ³n computadora producto diseÃ±o de producto artilugio dispositivo electronico electrÃ³nica tecnologÃ­a">
            <a:extLst>
              <a:ext uri="{FF2B5EF4-FFF2-40B4-BE49-F238E27FC236}">
                <a16:creationId xmlns:a16="http://schemas.microsoft.com/office/drawing/2014/main" id="{764CB0D5-F430-40EB-93F2-610B385DEFBE}"/>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21878" b="-7867"/>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E1D522DC-95F3-49AA-9CEA-C5CF14DAAEEA}"/>
              </a:ext>
            </a:extLst>
          </p:cNvPr>
          <p:cNvSpPr/>
          <p:nvPr/>
        </p:nvSpPr>
        <p:spPr>
          <a:xfrm>
            <a:off x="0" y="5760870"/>
            <a:ext cx="12192000" cy="1097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áfico 1">
            <a:extLst>
              <a:ext uri="{FF2B5EF4-FFF2-40B4-BE49-F238E27FC236}">
                <a16:creationId xmlns:a16="http://schemas.microsoft.com/office/drawing/2014/main" id="{BDFC84A9-FF85-4F21-9951-8AC38F48C7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2983" y="411220"/>
            <a:ext cx="1995334" cy="734716"/>
          </a:xfrm>
          <a:prstGeom prst="rect">
            <a:avLst/>
          </a:prstGeom>
        </p:spPr>
      </p:pic>
      <p:sp>
        <p:nvSpPr>
          <p:cNvPr id="4" name="CuadroTexto 3">
            <a:extLst>
              <a:ext uri="{FF2B5EF4-FFF2-40B4-BE49-F238E27FC236}">
                <a16:creationId xmlns:a16="http://schemas.microsoft.com/office/drawing/2014/main" id="{38B04BE8-B160-4232-953C-3B518C31A699}"/>
              </a:ext>
            </a:extLst>
          </p:cNvPr>
          <p:cNvSpPr txBox="1"/>
          <p:nvPr/>
        </p:nvSpPr>
        <p:spPr>
          <a:xfrm>
            <a:off x="3580410" y="1381294"/>
            <a:ext cx="4455268" cy="1323439"/>
          </a:xfrm>
          <a:prstGeom prst="rect">
            <a:avLst/>
          </a:prstGeom>
          <a:solidFill>
            <a:srgbClr val="2A3A8B"/>
          </a:solidFill>
          <a:ln w="38100">
            <a:solidFill>
              <a:srgbClr val="E9B725"/>
            </a:solidFill>
          </a:ln>
        </p:spPr>
        <p:txBody>
          <a:bodyPr wrap="square" rtlCol="0">
            <a:spAutoFit/>
          </a:bodyPr>
          <a:lstStyle/>
          <a:p>
            <a:pPr algn="ctr"/>
            <a:r>
              <a:rPr lang="en-GB" sz="4000" b="1">
                <a:solidFill>
                  <a:srgbClr val="E9B725"/>
                </a:solidFill>
              </a:rPr>
              <a:t>THANK </a:t>
            </a:r>
            <a:r>
              <a:rPr lang="en-GB" sz="4000" b="1" dirty="0">
                <a:solidFill>
                  <a:srgbClr val="E9B725"/>
                </a:solidFill>
              </a:rPr>
              <a:t>YOU </a:t>
            </a:r>
          </a:p>
          <a:p>
            <a:pPr algn="ctr"/>
            <a:r>
              <a:rPr lang="en-GB" sz="4000" dirty="0">
                <a:solidFill>
                  <a:schemeClr val="bg1">
                    <a:lumMod val="95000"/>
                  </a:schemeClr>
                </a:solidFill>
              </a:rPr>
              <a:t>for your attention</a:t>
            </a:r>
          </a:p>
        </p:txBody>
      </p:sp>
      <p:sp>
        <p:nvSpPr>
          <p:cNvPr id="8" name="TextBox 4">
            <a:extLst>
              <a:ext uri="{FF2B5EF4-FFF2-40B4-BE49-F238E27FC236}">
                <a16:creationId xmlns:a16="http://schemas.microsoft.com/office/drawing/2014/main" id="{B45AF04B-A6CC-4716-9926-597CDADF8599}"/>
              </a:ext>
            </a:extLst>
          </p:cNvPr>
          <p:cNvSpPr txBox="1"/>
          <p:nvPr/>
        </p:nvSpPr>
        <p:spPr>
          <a:xfrm>
            <a:off x="3580410" y="2676986"/>
            <a:ext cx="4455268" cy="707886"/>
          </a:xfrm>
          <a:prstGeom prst="rect">
            <a:avLst/>
          </a:prstGeom>
          <a:noFill/>
        </p:spPr>
        <p:txBody>
          <a:bodyPr wrap="square" rtlCol="0" anchor="ctr">
            <a:spAutoFit/>
          </a:bodyPr>
          <a:lstStyle/>
          <a:p>
            <a:pPr algn="ctr"/>
            <a:r>
              <a:rPr lang="en-US" altLang="ko-KR" sz="2000" dirty="0">
                <a:solidFill>
                  <a:schemeClr val="bg1"/>
                </a:solidFill>
                <a:cs typeface="Arial" pitchFamily="34" charset="0"/>
              </a:rPr>
              <a:t>To contact or keep up with the latest news, refer to our project web page</a:t>
            </a:r>
            <a:endParaRPr lang="ko-KR" altLang="en-US" sz="2000" dirty="0">
              <a:solidFill>
                <a:schemeClr val="bg1"/>
              </a:solidFill>
              <a:cs typeface="Arial" pitchFamily="34" charset="0"/>
            </a:endParaRPr>
          </a:p>
        </p:txBody>
      </p:sp>
      <p:pic>
        <p:nvPicPr>
          <p:cNvPr id="10" name="Picture 12">
            <a:extLst>
              <a:ext uri="{FF2B5EF4-FFF2-40B4-BE49-F238E27FC236}">
                <a16:creationId xmlns:a16="http://schemas.microsoft.com/office/drawing/2014/main" id="{1EB21752-EBC2-4977-8ADA-FA7C7E4D9A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80" y="5979032"/>
            <a:ext cx="1038342" cy="733932"/>
          </a:xfrm>
          <a:prstGeom prst="rect">
            <a:avLst/>
          </a:prstGeom>
        </p:spPr>
      </p:pic>
      <p:sp>
        <p:nvSpPr>
          <p:cNvPr id="21" name="TextBox 78">
            <a:hlinkClick r:id="rId6"/>
            <a:extLst>
              <a:ext uri="{FF2B5EF4-FFF2-40B4-BE49-F238E27FC236}">
                <a16:creationId xmlns:a16="http://schemas.microsoft.com/office/drawing/2014/main" id="{E90ED99D-6508-4411-99CD-20C09470D13A}"/>
              </a:ext>
            </a:extLst>
          </p:cNvPr>
          <p:cNvSpPr txBox="1"/>
          <p:nvPr/>
        </p:nvSpPr>
        <p:spPr>
          <a:xfrm>
            <a:off x="964437" y="5023330"/>
            <a:ext cx="4576388" cy="553998"/>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GRANT AGREEMENT UNDER THE CONNECTING EUROPE FACILITY (CEF) - TELECOMMUNICATIONS SECTOR AGREEMENT INEA/CEF/ICT/A2018/1633170. </a:t>
            </a:r>
          </a:p>
          <a:p>
            <a:r>
              <a:rPr lang="en-US" sz="1000" dirty="0">
                <a:solidFill>
                  <a:schemeClr val="bg1"/>
                </a:solidFill>
                <a:latin typeface="Calibri" panose="020F0502020204030204" pitchFamily="34" charset="0"/>
                <a:cs typeface="Calibri" panose="020F0502020204030204" pitchFamily="34" charset="0"/>
              </a:rPr>
              <a:t>Action No: 2018-EU-IA-0024</a:t>
            </a:r>
            <a:endParaRPr lang="en-GB" sz="1000" b="1" dirty="0">
              <a:solidFill>
                <a:schemeClr val="bg1"/>
              </a:solidFill>
              <a:latin typeface="Calibri" panose="020F0502020204030204" pitchFamily="34" charset="0"/>
              <a:cs typeface="Calibri" panose="020F0502020204030204" pitchFamily="34" charset="0"/>
            </a:endParaRPr>
          </a:p>
        </p:txBody>
      </p:sp>
      <p:pic>
        <p:nvPicPr>
          <p:cNvPr id="22" name="Picture 13">
            <a:extLst>
              <a:ext uri="{FF2B5EF4-FFF2-40B4-BE49-F238E27FC236}">
                <a16:creationId xmlns:a16="http://schemas.microsoft.com/office/drawing/2014/main" id="{5474A8C0-88A8-4688-ABC4-D6193A856F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395" y="4968989"/>
            <a:ext cx="716042" cy="507831"/>
          </a:xfrm>
          <a:prstGeom prst="rect">
            <a:avLst/>
          </a:prstGeom>
        </p:spPr>
      </p:pic>
      <p:sp>
        <p:nvSpPr>
          <p:cNvPr id="23" name="TextBox 82">
            <a:extLst>
              <a:ext uri="{FF2B5EF4-FFF2-40B4-BE49-F238E27FC236}">
                <a16:creationId xmlns:a16="http://schemas.microsoft.com/office/drawing/2014/main" id="{3C072CC6-0166-4D20-B5D3-0C2989D84461}"/>
              </a:ext>
            </a:extLst>
          </p:cNvPr>
          <p:cNvSpPr txBox="1"/>
          <p:nvPr/>
        </p:nvSpPr>
        <p:spPr>
          <a:xfrm>
            <a:off x="3580410" y="5684883"/>
            <a:ext cx="4820481" cy="261610"/>
          </a:xfrm>
          <a:prstGeom prst="rect">
            <a:avLst/>
          </a:prstGeom>
          <a:noFill/>
        </p:spPr>
        <p:txBody>
          <a:bodyPr wrap="square" rtlCol="0" anchor="ctr">
            <a:spAutoFit/>
          </a:bodyPr>
          <a:lstStyle/>
          <a:p>
            <a:pPr algn="ctr"/>
            <a:r>
              <a:rPr lang="en-US" altLang="ko-KR" sz="1100" b="1" dirty="0">
                <a:solidFill>
                  <a:schemeClr val="bg1"/>
                </a:solidFill>
                <a:cs typeface="Arial" pitchFamily="34" charset="0"/>
              </a:rPr>
              <a:t>www.seal.org</a:t>
            </a:r>
          </a:p>
        </p:txBody>
      </p:sp>
      <p:sp>
        <p:nvSpPr>
          <p:cNvPr id="24" name="TextBox 82">
            <a:extLst>
              <a:ext uri="{FF2B5EF4-FFF2-40B4-BE49-F238E27FC236}">
                <a16:creationId xmlns:a16="http://schemas.microsoft.com/office/drawing/2014/main" id="{009EDD9C-747D-43AF-AC9A-8E1BDA6B70EE}"/>
              </a:ext>
            </a:extLst>
          </p:cNvPr>
          <p:cNvSpPr txBox="1"/>
          <p:nvPr/>
        </p:nvSpPr>
        <p:spPr>
          <a:xfrm>
            <a:off x="3444758" y="4066534"/>
            <a:ext cx="4820481" cy="400110"/>
          </a:xfrm>
          <a:prstGeom prst="rect">
            <a:avLst/>
          </a:prstGeom>
          <a:noFill/>
        </p:spPr>
        <p:txBody>
          <a:bodyPr wrap="square" rtlCol="0" anchor="ctr">
            <a:spAutoFit/>
          </a:bodyPr>
          <a:lstStyle/>
          <a:p>
            <a:pPr algn="ctr"/>
            <a:r>
              <a:rPr lang="en-US" altLang="ko-KR" sz="2000" dirty="0">
                <a:solidFill>
                  <a:schemeClr val="bg1"/>
                </a:solidFill>
                <a:cs typeface="Arial" pitchFamily="34" charset="0"/>
              </a:rPr>
              <a:t>www.project-seal.eu </a:t>
            </a:r>
          </a:p>
        </p:txBody>
      </p:sp>
      <p:pic>
        <p:nvPicPr>
          <p:cNvPr id="5" name="Imagen 4">
            <a:extLst>
              <a:ext uri="{FF2B5EF4-FFF2-40B4-BE49-F238E27FC236}">
                <a16:creationId xmlns:a16="http://schemas.microsoft.com/office/drawing/2014/main" id="{80791ADE-77BD-4BF1-996C-DF0C45FECC22}"/>
              </a:ext>
            </a:extLst>
          </p:cNvPr>
          <p:cNvPicPr>
            <a:picLocks noChangeAspect="1"/>
          </p:cNvPicPr>
          <p:nvPr/>
        </p:nvPicPr>
        <p:blipFill>
          <a:blip r:embed="rId8"/>
          <a:stretch>
            <a:fillRect/>
          </a:stretch>
        </p:blipFill>
        <p:spPr>
          <a:xfrm>
            <a:off x="1695054" y="6153655"/>
            <a:ext cx="1749704" cy="335309"/>
          </a:xfrm>
          <a:prstGeom prst="rect">
            <a:avLst/>
          </a:prstGeom>
        </p:spPr>
      </p:pic>
      <p:pic>
        <p:nvPicPr>
          <p:cNvPr id="25" name="4 Imagen">
            <a:extLst>
              <a:ext uri="{FF2B5EF4-FFF2-40B4-BE49-F238E27FC236}">
                <a16:creationId xmlns:a16="http://schemas.microsoft.com/office/drawing/2014/main" id="{AE338234-5AB0-4E49-A048-C46475F9AB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4856" y="5773749"/>
            <a:ext cx="1484846" cy="968862"/>
          </a:xfrm>
          <a:prstGeom prst="rect">
            <a:avLst/>
          </a:prstGeom>
        </p:spPr>
      </p:pic>
      <p:pic>
        <p:nvPicPr>
          <p:cNvPr id="6" name="Imagen 5">
            <a:extLst>
              <a:ext uri="{FF2B5EF4-FFF2-40B4-BE49-F238E27FC236}">
                <a16:creationId xmlns:a16="http://schemas.microsoft.com/office/drawing/2014/main" id="{C3E53729-44DD-4E0A-B53C-324C3A6404EF}"/>
              </a:ext>
            </a:extLst>
          </p:cNvPr>
          <p:cNvPicPr>
            <a:picLocks noChangeAspect="1"/>
          </p:cNvPicPr>
          <p:nvPr/>
        </p:nvPicPr>
        <p:blipFill>
          <a:blip r:embed="rId10"/>
          <a:stretch>
            <a:fillRect/>
          </a:stretch>
        </p:blipFill>
        <p:spPr>
          <a:xfrm>
            <a:off x="5505933" y="5892667"/>
            <a:ext cx="922074" cy="922072"/>
          </a:xfrm>
          <a:prstGeom prst="rect">
            <a:avLst/>
          </a:prstGeom>
        </p:spPr>
      </p:pic>
      <p:pic>
        <p:nvPicPr>
          <p:cNvPr id="7" name="Imagen 6">
            <a:extLst>
              <a:ext uri="{FF2B5EF4-FFF2-40B4-BE49-F238E27FC236}">
                <a16:creationId xmlns:a16="http://schemas.microsoft.com/office/drawing/2014/main" id="{E04CFE23-50DF-408D-8F2A-83B8A82D741A}"/>
              </a:ext>
            </a:extLst>
          </p:cNvPr>
          <p:cNvPicPr>
            <a:picLocks noChangeAspect="1"/>
          </p:cNvPicPr>
          <p:nvPr/>
        </p:nvPicPr>
        <p:blipFill>
          <a:blip r:embed="rId11"/>
          <a:stretch>
            <a:fillRect/>
          </a:stretch>
        </p:blipFill>
        <p:spPr>
          <a:xfrm>
            <a:off x="6747403" y="6059181"/>
            <a:ext cx="1588394" cy="342724"/>
          </a:xfrm>
          <a:prstGeom prst="rect">
            <a:avLst/>
          </a:prstGeom>
        </p:spPr>
      </p:pic>
      <p:pic>
        <p:nvPicPr>
          <p:cNvPr id="26" name="Imagen 25">
            <a:extLst>
              <a:ext uri="{FF2B5EF4-FFF2-40B4-BE49-F238E27FC236}">
                <a16:creationId xmlns:a16="http://schemas.microsoft.com/office/drawing/2014/main" id="{E37F1D6F-5A45-4C75-9C28-8438D260A691}"/>
              </a:ext>
            </a:extLst>
          </p:cNvPr>
          <p:cNvPicPr>
            <a:picLocks noChangeAspect="1"/>
          </p:cNvPicPr>
          <p:nvPr/>
        </p:nvPicPr>
        <p:blipFill rotWithShape="1">
          <a:blip r:embed="rId12"/>
          <a:srcRect t="22577" b="17881"/>
          <a:stretch/>
        </p:blipFill>
        <p:spPr>
          <a:xfrm>
            <a:off x="8833369" y="5923875"/>
            <a:ext cx="1215096" cy="669230"/>
          </a:xfrm>
          <a:prstGeom prst="rect">
            <a:avLst/>
          </a:prstGeom>
        </p:spPr>
      </p:pic>
      <p:pic>
        <p:nvPicPr>
          <p:cNvPr id="27" name="Imagen 26">
            <a:extLst>
              <a:ext uri="{FF2B5EF4-FFF2-40B4-BE49-F238E27FC236}">
                <a16:creationId xmlns:a16="http://schemas.microsoft.com/office/drawing/2014/main" id="{9FEE216B-4B19-4BFA-A861-0BB44D026881}"/>
              </a:ext>
            </a:extLst>
          </p:cNvPr>
          <p:cNvPicPr>
            <a:picLocks noChangeAspect="1"/>
          </p:cNvPicPr>
          <p:nvPr/>
        </p:nvPicPr>
        <p:blipFill rotWithShape="1">
          <a:blip r:embed="rId13"/>
          <a:srcRect t="35186" b="36700"/>
          <a:stretch/>
        </p:blipFill>
        <p:spPr>
          <a:xfrm>
            <a:off x="10242770" y="5971067"/>
            <a:ext cx="1842059" cy="517897"/>
          </a:xfrm>
          <a:prstGeom prst="rect">
            <a:avLst/>
          </a:prstGeom>
        </p:spPr>
      </p:pic>
    </p:spTree>
    <p:extLst>
      <p:ext uri="{BB962C8B-B14F-4D97-AF65-F5344CB8AC3E}">
        <p14:creationId xmlns:p14="http://schemas.microsoft.com/office/powerpoint/2010/main" val="427160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AE91D-F129-45A8-8439-4D5DDDA322A1}"/>
              </a:ext>
            </a:extLst>
          </p:cNvPr>
          <p:cNvSpPr>
            <a:spLocks noGrp="1"/>
          </p:cNvSpPr>
          <p:nvPr>
            <p:ph type="ctrTitle"/>
          </p:nvPr>
        </p:nvSpPr>
        <p:spPr/>
        <p:txBody>
          <a:bodyPr/>
          <a:lstStyle/>
          <a:p>
            <a:r>
              <a:rPr lang="en-GB" dirty="0"/>
              <a:t>Project Introduction</a:t>
            </a:r>
          </a:p>
        </p:txBody>
      </p:sp>
      <p:sp>
        <p:nvSpPr>
          <p:cNvPr id="4" name="Marcador de texto 3">
            <a:extLst>
              <a:ext uri="{FF2B5EF4-FFF2-40B4-BE49-F238E27FC236}">
                <a16:creationId xmlns:a16="http://schemas.microsoft.com/office/drawing/2014/main" id="{FCF16F88-F39D-46B2-8AED-30B435895AC5}"/>
              </a:ext>
            </a:extLst>
          </p:cNvPr>
          <p:cNvSpPr>
            <a:spLocks noGrp="1"/>
          </p:cNvSpPr>
          <p:nvPr>
            <p:ph type="body" sz="quarter" idx="12"/>
          </p:nvPr>
        </p:nvSpPr>
        <p:spPr/>
        <p:txBody>
          <a:bodyPr>
            <a:normAutofit fontScale="92500" lnSpcReduction="10000"/>
          </a:bodyPr>
          <a:lstStyle/>
          <a:p>
            <a:r>
              <a:rPr lang="es-ES_tradnl" dirty="0"/>
              <a:t>01</a:t>
            </a:r>
            <a:endParaRPr lang="es-ES" dirty="0"/>
          </a:p>
        </p:txBody>
      </p:sp>
    </p:spTree>
    <p:extLst>
      <p:ext uri="{BB962C8B-B14F-4D97-AF65-F5344CB8AC3E}">
        <p14:creationId xmlns:p14="http://schemas.microsoft.com/office/powerpoint/2010/main" val="91527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B5BDE-0C67-41FE-9AB2-581915100344}"/>
              </a:ext>
            </a:extLst>
          </p:cNvPr>
          <p:cNvSpPr>
            <a:spLocks noGrp="1"/>
          </p:cNvSpPr>
          <p:nvPr>
            <p:ph type="title"/>
          </p:nvPr>
        </p:nvSpPr>
        <p:spPr/>
        <p:txBody>
          <a:bodyPr/>
          <a:lstStyle/>
          <a:p>
            <a:r>
              <a:rPr lang="en-GB" dirty="0"/>
              <a:t>Introduction</a:t>
            </a:r>
          </a:p>
        </p:txBody>
      </p:sp>
      <p:pic>
        <p:nvPicPr>
          <p:cNvPr id="6" name="Gráfico 5">
            <a:extLst>
              <a:ext uri="{FF2B5EF4-FFF2-40B4-BE49-F238E27FC236}">
                <a16:creationId xmlns:a16="http://schemas.microsoft.com/office/drawing/2014/main" id="{B478AB4E-A3B2-49EA-8ACF-FF18680014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327638"/>
            <a:ext cx="1995334" cy="734716"/>
          </a:xfrm>
          <a:prstGeom prst="rect">
            <a:avLst/>
          </a:prstGeom>
        </p:spPr>
      </p:pic>
      <p:sp>
        <p:nvSpPr>
          <p:cNvPr id="7" name="Rectángulo 6">
            <a:extLst>
              <a:ext uri="{FF2B5EF4-FFF2-40B4-BE49-F238E27FC236}">
                <a16:creationId xmlns:a16="http://schemas.microsoft.com/office/drawing/2014/main" id="{923DB0D1-6D65-4657-ADC8-7C7DDC807708}"/>
              </a:ext>
            </a:extLst>
          </p:cNvPr>
          <p:cNvSpPr/>
          <p:nvPr/>
        </p:nvSpPr>
        <p:spPr>
          <a:xfrm>
            <a:off x="3416159" y="1327638"/>
            <a:ext cx="6978000" cy="646331"/>
          </a:xfrm>
          <a:prstGeom prst="rect">
            <a:avLst/>
          </a:prstGeom>
        </p:spPr>
        <p:txBody>
          <a:bodyPr wrap="none">
            <a:spAutoFit/>
          </a:bodyPr>
          <a:lstStyle/>
          <a:p>
            <a:r>
              <a:rPr lang="en-GB" sz="3600" dirty="0" err="1"/>
              <a:t>StudEnt</a:t>
            </a:r>
            <a:r>
              <a:rPr lang="en-GB" sz="3600" dirty="0"/>
              <a:t> And citizen identities Linked</a:t>
            </a:r>
            <a:endParaRPr lang="es-ES" sz="3600" dirty="0"/>
          </a:p>
        </p:txBody>
      </p:sp>
      <p:sp>
        <p:nvSpPr>
          <p:cNvPr id="8" name="Rectangle 3">
            <a:extLst>
              <a:ext uri="{FF2B5EF4-FFF2-40B4-BE49-F238E27FC236}">
                <a16:creationId xmlns:a16="http://schemas.microsoft.com/office/drawing/2014/main" id="{2A9502A8-1B72-4280-BE4A-EBDE33992335}"/>
              </a:ext>
            </a:extLst>
          </p:cNvPr>
          <p:cNvSpPr txBox="1">
            <a:spLocks noChangeArrowheads="1"/>
          </p:cNvSpPr>
          <p:nvPr/>
        </p:nvSpPr>
        <p:spPr bwMode="auto">
          <a:xfrm>
            <a:off x="1583705" y="2383517"/>
            <a:ext cx="9440311" cy="363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buClr>
                <a:schemeClr val="accent1"/>
              </a:buClr>
              <a:buSzPct val="76000"/>
              <a:buFont typeface="Wingdings 3" panose="05040102010807070707" pitchFamily="18" charset="2"/>
              <a:buChar char=""/>
            </a:pPr>
            <a:r>
              <a:rPr lang="en-US" altLang="es-ES" sz="2000" dirty="0">
                <a:latin typeface="+mn-lt"/>
              </a:rPr>
              <a:t>Project Duration: </a:t>
            </a:r>
            <a:r>
              <a:rPr lang="en-US" altLang="es-ES" sz="2000" b="1" dirty="0">
                <a:latin typeface="+mn-lt"/>
              </a:rPr>
              <a:t>24 months </a:t>
            </a:r>
            <a:r>
              <a:rPr lang="en-US" altLang="es-ES" sz="2000" dirty="0">
                <a:latin typeface="+mn-lt"/>
              </a:rPr>
              <a:t>(April 2019 – March 2021)</a:t>
            </a:r>
          </a:p>
          <a:p>
            <a:pPr eaLnBrk="1" hangingPunct="1">
              <a:spcBef>
                <a:spcPts val="600"/>
              </a:spcBef>
              <a:buClr>
                <a:schemeClr val="accent1"/>
              </a:buClr>
              <a:buSzPct val="76000"/>
              <a:buFont typeface="Wingdings 3" panose="05040102010807070707" pitchFamily="18" charset="2"/>
              <a:buChar char=""/>
            </a:pPr>
            <a:endParaRPr lang="en-US" altLang="es-ES" sz="2000" b="1" dirty="0">
              <a:latin typeface="+mn-lt"/>
            </a:endParaRPr>
          </a:p>
          <a:p>
            <a:pPr eaLnBrk="1" hangingPunct="1">
              <a:spcBef>
                <a:spcPts val="600"/>
              </a:spcBef>
              <a:buClr>
                <a:schemeClr val="accent1"/>
              </a:buClr>
              <a:buSzPct val="76000"/>
              <a:buFont typeface="Wingdings 3" panose="05040102010807070707" pitchFamily="18" charset="2"/>
              <a:buChar char=""/>
            </a:pPr>
            <a:r>
              <a:rPr lang="en-US" altLang="es-ES" sz="2000" dirty="0">
                <a:latin typeface="+mn-lt"/>
              </a:rPr>
              <a:t>Project partners: </a:t>
            </a:r>
          </a:p>
          <a:p>
            <a:pPr eaLnBrk="1" hangingPunct="1">
              <a:spcBef>
                <a:spcPts val="600"/>
              </a:spcBef>
              <a:buClr>
                <a:schemeClr val="accent1"/>
              </a:buClr>
              <a:buSzPct val="76000"/>
              <a:buFont typeface="Wingdings 3" panose="05040102010807070707" pitchFamily="18" charset="2"/>
              <a:buChar char=""/>
            </a:pPr>
            <a:endParaRPr lang="en-US" altLang="es-ES" sz="2000" dirty="0">
              <a:latin typeface="+mn-lt"/>
            </a:endParaRPr>
          </a:p>
          <a:p>
            <a:pPr eaLnBrk="1" hangingPunct="1">
              <a:spcBef>
                <a:spcPts val="600"/>
              </a:spcBef>
              <a:buClr>
                <a:schemeClr val="accent1"/>
              </a:buClr>
              <a:buSzPct val="76000"/>
              <a:buFont typeface="Wingdings 3" panose="05040102010807070707" pitchFamily="18" charset="2"/>
              <a:buChar char=""/>
            </a:pPr>
            <a:endParaRPr lang="en-US" altLang="es-ES" sz="2000" dirty="0">
              <a:latin typeface="+mn-lt"/>
            </a:endParaRPr>
          </a:p>
          <a:p>
            <a:pPr eaLnBrk="1" hangingPunct="1">
              <a:spcBef>
                <a:spcPts val="600"/>
              </a:spcBef>
              <a:buClr>
                <a:schemeClr val="accent1"/>
              </a:buClr>
              <a:buSzPct val="76000"/>
              <a:buFont typeface="Wingdings 3" panose="05040102010807070707" pitchFamily="18" charset="2"/>
              <a:buChar char=""/>
            </a:pPr>
            <a:endParaRPr lang="en-US" altLang="es-ES" sz="2000" b="1" dirty="0">
              <a:latin typeface="+mn-lt"/>
            </a:endParaRPr>
          </a:p>
        </p:txBody>
      </p:sp>
      <p:pic>
        <p:nvPicPr>
          <p:cNvPr id="9" name="Picture 12">
            <a:extLst>
              <a:ext uri="{FF2B5EF4-FFF2-40B4-BE49-F238E27FC236}">
                <a16:creationId xmlns:a16="http://schemas.microsoft.com/office/drawing/2014/main" id="{51341391-B14E-4695-9940-B0A4B4C5F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5160" y="5013920"/>
            <a:ext cx="1038342" cy="733932"/>
          </a:xfrm>
          <a:prstGeom prst="rect">
            <a:avLst/>
          </a:prstGeom>
        </p:spPr>
      </p:pic>
      <p:pic>
        <p:nvPicPr>
          <p:cNvPr id="10" name="Imagen 9">
            <a:extLst>
              <a:ext uri="{FF2B5EF4-FFF2-40B4-BE49-F238E27FC236}">
                <a16:creationId xmlns:a16="http://schemas.microsoft.com/office/drawing/2014/main" id="{8B349004-42AA-4CB0-AF61-8F575ABF1498}"/>
              </a:ext>
            </a:extLst>
          </p:cNvPr>
          <p:cNvPicPr>
            <a:picLocks noChangeAspect="1"/>
          </p:cNvPicPr>
          <p:nvPr/>
        </p:nvPicPr>
        <p:blipFill>
          <a:blip r:embed="rId5"/>
          <a:stretch>
            <a:fillRect/>
          </a:stretch>
        </p:blipFill>
        <p:spPr>
          <a:xfrm>
            <a:off x="3832347" y="4325257"/>
            <a:ext cx="1749704" cy="335309"/>
          </a:xfrm>
          <a:prstGeom prst="rect">
            <a:avLst/>
          </a:prstGeom>
        </p:spPr>
      </p:pic>
      <p:pic>
        <p:nvPicPr>
          <p:cNvPr id="11" name="4 Imagen">
            <a:extLst>
              <a:ext uri="{FF2B5EF4-FFF2-40B4-BE49-F238E27FC236}">
                <a16:creationId xmlns:a16="http://schemas.microsoft.com/office/drawing/2014/main" id="{58323183-6C6E-46D6-BCE5-C4418B3B2E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9901" y="3257471"/>
            <a:ext cx="1630517" cy="1063912"/>
          </a:xfrm>
          <a:prstGeom prst="rect">
            <a:avLst/>
          </a:prstGeom>
        </p:spPr>
      </p:pic>
      <p:pic>
        <p:nvPicPr>
          <p:cNvPr id="12" name="Imagen 11">
            <a:extLst>
              <a:ext uri="{FF2B5EF4-FFF2-40B4-BE49-F238E27FC236}">
                <a16:creationId xmlns:a16="http://schemas.microsoft.com/office/drawing/2014/main" id="{E16C22FF-4208-46DE-A828-BFDC1016342A}"/>
              </a:ext>
            </a:extLst>
          </p:cNvPr>
          <p:cNvPicPr>
            <a:picLocks noChangeAspect="1"/>
          </p:cNvPicPr>
          <p:nvPr/>
        </p:nvPicPr>
        <p:blipFill>
          <a:blip r:embed="rId7"/>
          <a:stretch>
            <a:fillRect/>
          </a:stretch>
        </p:blipFill>
        <p:spPr>
          <a:xfrm>
            <a:off x="4754884" y="5215896"/>
            <a:ext cx="1063914" cy="1063912"/>
          </a:xfrm>
          <a:prstGeom prst="rect">
            <a:avLst/>
          </a:prstGeom>
        </p:spPr>
      </p:pic>
      <p:pic>
        <p:nvPicPr>
          <p:cNvPr id="13" name="Imagen 12">
            <a:extLst>
              <a:ext uri="{FF2B5EF4-FFF2-40B4-BE49-F238E27FC236}">
                <a16:creationId xmlns:a16="http://schemas.microsoft.com/office/drawing/2014/main" id="{E7349EF2-A172-40B5-BD56-1A90DAE79BA8}"/>
              </a:ext>
            </a:extLst>
          </p:cNvPr>
          <p:cNvPicPr>
            <a:picLocks noChangeAspect="1"/>
          </p:cNvPicPr>
          <p:nvPr/>
        </p:nvPicPr>
        <p:blipFill>
          <a:blip r:embed="rId8"/>
          <a:stretch>
            <a:fillRect/>
          </a:stretch>
        </p:blipFill>
        <p:spPr>
          <a:xfrm>
            <a:off x="8763292" y="4660566"/>
            <a:ext cx="1588394" cy="342724"/>
          </a:xfrm>
          <a:prstGeom prst="rect">
            <a:avLst/>
          </a:prstGeom>
        </p:spPr>
      </p:pic>
      <p:pic>
        <p:nvPicPr>
          <p:cNvPr id="14" name="Imagen 13">
            <a:extLst>
              <a:ext uri="{FF2B5EF4-FFF2-40B4-BE49-F238E27FC236}">
                <a16:creationId xmlns:a16="http://schemas.microsoft.com/office/drawing/2014/main" id="{782C8E86-DC20-4DBE-BBC9-B53B14C0F654}"/>
              </a:ext>
            </a:extLst>
          </p:cNvPr>
          <p:cNvPicPr>
            <a:picLocks noChangeAspect="1"/>
          </p:cNvPicPr>
          <p:nvPr/>
        </p:nvPicPr>
        <p:blipFill rotWithShape="1">
          <a:blip r:embed="rId9"/>
          <a:srcRect t="22577" b="17881"/>
          <a:stretch/>
        </p:blipFill>
        <p:spPr>
          <a:xfrm>
            <a:off x="8646408" y="3460036"/>
            <a:ext cx="1215096" cy="669230"/>
          </a:xfrm>
          <a:prstGeom prst="rect">
            <a:avLst/>
          </a:prstGeom>
        </p:spPr>
      </p:pic>
      <p:pic>
        <p:nvPicPr>
          <p:cNvPr id="15" name="Imagen 14">
            <a:extLst>
              <a:ext uri="{FF2B5EF4-FFF2-40B4-BE49-F238E27FC236}">
                <a16:creationId xmlns:a16="http://schemas.microsoft.com/office/drawing/2014/main" id="{2B8B99E3-62C3-4173-B42C-8089F0112BD4}"/>
              </a:ext>
            </a:extLst>
          </p:cNvPr>
          <p:cNvPicPr>
            <a:picLocks noChangeAspect="1"/>
          </p:cNvPicPr>
          <p:nvPr/>
        </p:nvPicPr>
        <p:blipFill rotWithShape="1">
          <a:blip r:embed="rId10"/>
          <a:srcRect t="35186" b="36700"/>
          <a:stretch/>
        </p:blipFill>
        <p:spPr>
          <a:xfrm>
            <a:off x="8919350" y="5497537"/>
            <a:ext cx="2275466" cy="639750"/>
          </a:xfrm>
          <a:prstGeom prst="rect">
            <a:avLst/>
          </a:prstGeom>
        </p:spPr>
      </p:pic>
    </p:spTree>
    <p:extLst>
      <p:ext uri="{BB962C8B-B14F-4D97-AF65-F5344CB8AC3E}">
        <p14:creationId xmlns:p14="http://schemas.microsoft.com/office/powerpoint/2010/main" val="302076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AE91D-F129-45A8-8439-4D5DDDA322A1}"/>
              </a:ext>
            </a:extLst>
          </p:cNvPr>
          <p:cNvSpPr>
            <a:spLocks noGrp="1"/>
          </p:cNvSpPr>
          <p:nvPr>
            <p:ph type="ctrTitle"/>
          </p:nvPr>
        </p:nvSpPr>
        <p:spPr/>
        <p:txBody>
          <a:bodyPr/>
          <a:lstStyle/>
          <a:p>
            <a:r>
              <a:rPr lang="en-GB" dirty="0"/>
              <a:t>Background</a:t>
            </a:r>
          </a:p>
        </p:txBody>
      </p:sp>
      <p:sp>
        <p:nvSpPr>
          <p:cNvPr id="4" name="Marcador de texto 3">
            <a:extLst>
              <a:ext uri="{FF2B5EF4-FFF2-40B4-BE49-F238E27FC236}">
                <a16:creationId xmlns:a16="http://schemas.microsoft.com/office/drawing/2014/main" id="{FCF16F88-F39D-46B2-8AED-30B435895AC5}"/>
              </a:ext>
            </a:extLst>
          </p:cNvPr>
          <p:cNvSpPr>
            <a:spLocks noGrp="1"/>
          </p:cNvSpPr>
          <p:nvPr>
            <p:ph type="body" sz="quarter" idx="12"/>
          </p:nvPr>
        </p:nvSpPr>
        <p:spPr/>
        <p:txBody>
          <a:bodyPr>
            <a:normAutofit fontScale="92500" lnSpcReduction="10000"/>
          </a:bodyPr>
          <a:lstStyle/>
          <a:p>
            <a:r>
              <a:rPr lang="es-ES_tradnl" dirty="0"/>
              <a:t>02</a:t>
            </a:r>
            <a:endParaRPr lang="es-ES" dirty="0"/>
          </a:p>
        </p:txBody>
      </p:sp>
    </p:spTree>
    <p:extLst>
      <p:ext uri="{BB962C8B-B14F-4D97-AF65-F5344CB8AC3E}">
        <p14:creationId xmlns:p14="http://schemas.microsoft.com/office/powerpoint/2010/main" val="355649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Background</a:t>
            </a:r>
            <a:endParaRPr lang="es-ES" dirty="0"/>
          </a:p>
        </p:txBody>
      </p:sp>
      <p:sp>
        <p:nvSpPr>
          <p:cNvPr id="5" name="Content Placeholder 2">
            <a:extLst>
              <a:ext uri="{FF2B5EF4-FFF2-40B4-BE49-F238E27FC236}">
                <a16:creationId xmlns:a16="http://schemas.microsoft.com/office/drawing/2014/main" id="{837DBD27-2C76-4B6D-A526-0664C4E4A569}"/>
              </a:ext>
            </a:extLst>
          </p:cNvPr>
          <p:cNvSpPr txBox="1">
            <a:spLocks/>
          </p:cNvSpPr>
          <p:nvPr/>
        </p:nvSpPr>
        <p:spPr>
          <a:xfrm>
            <a:off x="1021278" y="1825625"/>
            <a:ext cx="10332522"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The Digital Education Agenda </a:t>
            </a:r>
          </a:p>
          <a:p>
            <a:endParaRPr lang="en-GB" b="1" dirty="0"/>
          </a:p>
          <a:p>
            <a:r>
              <a:rPr lang="en-GB" dirty="0"/>
              <a:t>Overall objectives:</a:t>
            </a:r>
          </a:p>
          <a:p>
            <a:pPr lvl="1"/>
            <a:r>
              <a:rPr lang="en-GB" dirty="0"/>
              <a:t>To enable students to identify themselves in a trusted manner</a:t>
            </a:r>
          </a:p>
          <a:p>
            <a:pPr lvl="1"/>
            <a:r>
              <a:rPr lang="en-GB" dirty="0"/>
              <a:t>Once-only principle</a:t>
            </a:r>
          </a:p>
          <a:p>
            <a:pPr lvl="1"/>
            <a:r>
              <a:rPr lang="en-GB" dirty="0"/>
              <a:t>Create a recognisable European Student identity</a:t>
            </a:r>
          </a:p>
          <a:p>
            <a:pPr lvl="1"/>
            <a:r>
              <a:rPr lang="en-GB" dirty="0"/>
              <a:t>Connect digitally the information systems of higher education institutions</a:t>
            </a:r>
          </a:p>
          <a:p>
            <a:pPr lvl="1"/>
            <a:r>
              <a:rPr lang="en-GB" dirty="0"/>
              <a:t>Allow the exchange of academic student data</a:t>
            </a:r>
          </a:p>
          <a:p>
            <a:pPr lvl="1"/>
            <a:r>
              <a:rPr lang="en-GB" dirty="0"/>
              <a:t>Digitalise administrative processes of managing student mobility</a:t>
            </a:r>
          </a:p>
        </p:txBody>
      </p:sp>
      <p:sp>
        <p:nvSpPr>
          <p:cNvPr id="2" name="Rectángulo 1">
            <a:extLst>
              <a:ext uri="{FF2B5EF4-FFF2-40B4-BE49-F238E27FC236}">
                <a16:creationId xmlns:a16="http://schemas.microsoft.com/office/drawing/2014/main" id="{13E3E4EE-95E0-4D6C-B867-EE5EB7B458FE}"/>
              </a:ext>
            </a:extLst>
          </p:cNvPr>
          <p:cNvSpPr/>
          <p:nvPr/>
        </p:nvSpPr>
        <p:spPr>
          <a:xfrm>
            <a:off x="5492578" y="1978795"/>
            <a:ext cx="6096000" cy="923330"/>
          </a:xfrm>
          <a:prstGeom prst="rect">
            <a:avLst/>
          </a:prstGeom>
        </p:spPr>
        <p:txBody>
          <a:bodyPr>
            <a:spAutoFit/>
          </a:bodyPr>
          <a:lstStyle/>
          <a:p>
            <a:pPr lvl="1"/>
            <a:r>
              <a:rPr lang="en-GB" dirty="0"/>
              <a:t>European Parliament call </a:t>
            </a:r>
            <a:r>
              <a:rPr lang="en-GB" i="1" dirty="0"/>
              <a:t>“to create a European Student </a:t>
            </a:r>
            <a:r>
              <a:rPr lang="en-GB" i="1" dirty="0" err="1"/>
              <a:t>eCard</a:t>
            </a:r>
            <a:r>
              <a:rPr lang="en-GB" i="1" dirty="0"/>
              <a:t> which would grant the status of EU student in a mobility context and offer access to services”.</a:t>
            </a:r>
          </a:p>
        </p:txBody>
      </p:sp>
    </p:spTree>
    <p:extLst>
      <p:ext uri="{BB962C8B-B14F-4D97-AF65-F5344CB8AC3E}">
        <p14:creationId xmlns:p14="http://schemas.microsoft.com/office/powerpoint/2010/main" val="179918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lstStyle/>
          <a:p>
            <a:r>
              <a:rPr lang="en-GB" dirty="0"/>
              <a:t>Background</a:t>
            </a:r>
            <a:endParaRPr lang="es-ES" dirty="0"/>
          </a:p>
        </p:txBody>
      </p:sp>
      <p:sp>
        <p:nvSpPr>
          <p:cNvPr id="5" name="Content Placeholder 2">
            <a:extLst>
              <a:ext uri="{FF2B5EF4-FFF2-40B4-BE49-F238E27FC236}">
                <a16:creationId xmlns:a16="http://schemas.microsoft.com/office/drawing/2014/main" id="{837DBD27-2C76-4B6D-A526-0664C4E4A569}"/>
              </a:ext>
            </a:extLst>
          </p:cNvPr>
          <p:cNvSpPr txBox="1">
            <a:spLocks/>
          </p:cNvSpPr>
          <p:nvPr/>
        </p:nvSpPr>
        <p:spPr>
          <a:xfrm>
            <a:off x="1021278" y="1825625"/>
            <a:ext cx="10332522"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European Student Card Initiative</a:t>
            </a:r>
          </a:p>
          <a:p>
            <a:endParaRPr lang="en-GB" b="1" dirty="0"/>
          </a:p>
          <a:p>
            <a:pPr lvl="1"/>
            <a:r>
              <a:rPr lang="en-GB" dirty="0"/>
              <a:t>DG EAC &amp; CNECT promote synergies between Erasmus+ &amp; CEF projects for a common solution </a:t>
            </a:r>
          </a:p>
          <a:p>
            <a:pPr lvl="1"/>
            <a:r>
              <a:rPr lang="es-ES" dirty="0" err="1"/>
              <a:t>Create</a:t>
            </a:r>
            <a:r>
              <a:rPr lang="es-ES" dirty="0"/>
              <a:t> a </a:t>
            </a:r>
            <a:r>
              <a:rPr lang="es-ES" dirty="0" err="1"/>
              <a:t>unique</a:t>
            </a:r>
            <a:r>
              <a:rPr lang="es-ES" dirty="0"/>
              <a:t> </a:t>
            </a:r>
            <a:r>
              <a:rPr lang="es-ES" dirty="0" err="1"/>
              <a:t>student</a:t>
            </a:r>
            <a:r>
              <a:rPr lang="es-ES" dirty="0"/>
              <a:t> e-</a:t>
            </a:r>
            <a:r>
              <a:rPr lang="es-ES" dirty="0" err="1"/>
              <a:t>identifier</a:t>
            </a:r>
            <a:endParaRPr lang="en-GB" dirty="0"/>
          </a:p>
          <a:p>
            <a:pPr lvl="1"/>
            <a:r>
              <a:rPr lang="en-GB" dirty="0"/>
              <a:t>Enable institutions to exchange student data &amp; manage student mobility in streamlined processes</a:t>
            </a:r>
          </a:p>
          <a:p>
            <a:pPr lvl="1"/>
            <a:r>
              <a:rPr lang="en-GB" dirty="0"/>
              <a:t>Enable students to apply for and manage their mobility and access student e-services </a:t>
            </a:r>
          </a:p>
          <a:p>
            <a:pPr lvl="1"/>
            <a:r>
              <a:rPr lang="en-GB" dirty="0"/>
              <a:t>Securely share authenticated personal data and qualifications (ECTS)</a:t>
            </a:r>
          </a:p>
          <a:p>
            <a:pPr lvl="1"/>
            <a:r>
              <a:rPr lang="en-GB" dirty="0"/>
              <a:t>Smartphone access</a:t>
            </a:r>
          </a:p>
        </p:txBody>
      </p:sp>
    </p:spTree>
    <p:extLst>
      <p:ext uri="{BB962C8B-B14F-4D97-AF65-F5344CB8AC3E}">
        <p14:creationId xmlns:p14="http://schemas.microsoft.com/office/powerpoint/2010/main" val="269654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AE91D-F129-45A8-8439-4D5DDDA322A1}"/>
              </a:ext>
            </a:extLst>
          </p:cNvPr>
          <p:cNvSpPr>
            <a:spLocks noGrp="1"/>
          </p:cNvSpPr>
          <p:nvPr>
            <p:ph type="ctrTitle"/>
          </p:nvPr>
        </p:nvSpPr>
        <p:spPr/>
        <p:txBody>
          <a:bodyPr/>
          <a:lstStyle/>
          <a:p>
            <a:r>
              <a:rPr lang="es-ES_tradnl" dirty="0" err="1"/>
              <a:t>Objectives</a:t>
            </a:r>
            <a:endParaRPr lang="es-ES" dirty="0"/>
          </a:p>
        </p:txBody>
      </p:sp>
      <p:sp>
        <p:nvSpPr>
          <p:cNvPr id="4" name="Marcador de texto 3">
            <a:extLst>
              <a:ext uri="{FF2B5EF4-FFF2-40B4-BE49-F238E27FC236}">
                <a16:creationId xmlns:a16="http://schemas.microsoft.com/office/drawing/2014/main" id="{FCF16F88-F39D-46B2-8AED-30B435895AC5}"/>
              </a:ext>
            </a:extLst>
          </p:cNvPr>
          <p:cNvSpPr>
            <a:spLocks noGrp="1"/>
          </p:cNvSpPr>
          <p:nvPr>
            <p:ph type="body" sz="quarter" idx="12"/>
          </p:nvPr>
        </p:nvSpPr>
        <p:spPr/>
        <p:txBody>
          <a:bodyPr>
            <a:normAutofit fontScale="92500" lnSpcReduction="10000"/>
          </a:bodyPr>
          <a:lstStyle/>
          <a:p>
            <a:r>
              <a:rPr lang="es-ES_tradnl" dirty="0"/>
              <a:t>03</a:t>
            </a:r>
            <a:endParaRPr lang="es-ES" dirty="0"/>
          </a:p>
        </p:txBody>
      </p:sp>
    </p:spTree>
    <p:extLst>
      <p:ext uri="{BB962C8B-B14F-4D97-AF65-F5344CB8AC3E}">
        <p14:creationId xmlns:p14="http://schemas.microsoft.com/office/powerpoint/2010/main" val="253396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0DCEAA-66B7-45A2-B771-72D10ADE244D}"/>
              </a:ext>
            </a:extLst>
          </p:cNvPr>
          <p:cNvSpPr>
            <a:spLocks noGrp="1"/>
          </p:cNvSpPr>
          <p:nvPr>
            <p:ph type="title"/>
          </p:nvPr>
        </p:nvSpPr>
        <p:spPr/>
        <p:txBody>
          <a:bodyPr>
            <a:normAutofit/>
          </a:bodyPr>
          <a:lstStyle/>
          <a:p>
            <a:r>
              <a:rPr lang="en-GB" dirty="0"/>
              <a:t>Project Objectives in a Nutshell </a:t>
            </a:r>
          </a:p>
        </p:txBody>
      </p:sp>
      <p:sp>
        <p:nvSpPr>
          <p:cNvPr id="6" name="2 Marcador de contenido">
            <a:extLst>
              <a:ext uri="{FF2B5EF4-FFF2-40B4-BE49-F238E27FC236}">
                <a16:creationId xmlns:a16="http://schemas.microsoft.com/office/drawing/2014/main" id="{5FACE9E8-2426-4478-998E-E325D6972CAE}"/>
              </a:ext>
            </a:extLst>
          </p:cNvPr>
          <p:cNvSpPr txBox="1">
            <a:spLocks/>
          </p:cNvSpPr>
          <p:nvPr/>
        </p:nvSpPr>
        <p:spPr>
          <a:xfrm>
            <a:off x="1558602" y="1575781"/>
            <a:ext cx="8435403" cy="4953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lumMod val="50000"/>
                  <a:lumOff val="50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65000"/>
                </a:schemeClr>
              </a:buClr>
              <a:buSzPct val="75000"/>
              <a:buFont typeface="Wingdings" panose="05000000000000000000" pitchFamily="2" charset="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lvl="1"/>
            <a:r>
              <a:rPr lang="en-US" dirty="0"/>
              <a:t>Enable interoperability between </a:t>
            </a:r>
            <a:r>
              <a:rPr lang="en-US" dirty="0" err="1"/>
              <a:t>elDAS</a:t>
            </a:r>
            <a:r>
              <a:rPr lang="en-US" dirty="0"/>
              <a:t> and Higher Education/Research (eduGAIN, ESC) e-identity schemes/ecosystems </a:t>
            </a:r>
          </a:p>
          <a:p>
            <a:pPr lvl="1"/>
            <a:r>
              <a:rPr lang="en-US" dirty="0"/>
              <a:t>Provide a SEAL Linking Service for HEI service providers, support for management of interlinking of different identities and attributes, and support for integration of these services.</a:t>
            </a:r>
          </a:p>
          <a:p>
            <a:pPr lvl="1"/>
            <a:r>
              <a:rPr lang="en-US" dirty="0"/>
              <a:t>Empower students by giving them mobile access to usable, self-managed linked identities, as well as the rights/control over their personal data</a:t>
            </a:r>
          </a:p>
          <a:p>
            <a:pPr lvl="1"/>
            <a:r>
              <a:rPr lang="en-US" dirty="0"/>
              <a:t>Build the means to support trusted 3rd party matching of a user´s multiple e-identities, that could be reused in different scenarios</a:t>
            </a:r>
          </a:p>
        </p:txBody>
      </p:sp>
    </p:spTree>
    <p:extLst>
      <p:ext uri="{BB962C8B-B14F-4D97-AF65-F5344CB8AC3E}">
        <p14:creationId xmlns:p14="http://schemas.microsoft.com/office/powerpoint/2010/main" val="33285566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81D27BFF4E8541B9B3EF13C286BD1F" ma:contentTypeVersion="11" ma:contentTypeDescription="Create a new document." ma:contentTypeScope="" ma:versionID="b1e2bc4c7fd9041da2e572b47e258117">
  <xsd:schema xmlns:xsd="http://www.w3.org/2001/XMLSchema" xmlns:xs="http://www.w3.org/2001/XMLSchema" xmlns:p="http://schemas.microsoft.com/office/2006/metadata/properties" xmlns:ns3="42155e7f-bfc7-4a9f-a175-698061988dbd" xmlns:ns4="8aaee02e-6277-4c0b-b341-9f98f138dc35" targetNamespace="http://schemas.microsoft.com/office/2006/metadata/properties" ma:root="true" ma:fieldsID="c1dc6a2730485576c3378ba49fa320eb" ns3:_="" ns4:_="">
    <xsd:import namespace="42155e7f-bfc7-4a9f-a175-698061988dbd"/>
    <xsd:import namespace="8aaee02e-6277-4c0b-b341-9f98f138dc3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55e7f-bfc7-4a9f-a175-698061988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aee02e-6277-4c0b-b341-9f98f138dc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9D16FC-E7C5-4DDA-AF4F-020BE9702165}">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aaee02e-6277-4c0b-b341-9f98f138dc35"/>
    <ds:schemaRef ds:uri="42155e7f-bfc7-4a9f-a175-698061988dbd"/>
    <ds:schemaRef ds:uri="http://www.w3.org/XML/1998/namespace"/>
    <ds:schemaRef ds:uri="http://purl.org/dc/dcmitype/"/>
  </ds:schemaRefs>
</ds:datastoreItem>
</file>

<file path=customXml/itemProps2.xml><?xml version="1.0" encoding="utf-8"?>
<ds:datastoreItem xmlns:ds="http://schemas.openxmlformats.org/officeDocument/2006/customXml" ds:itemID="{5EAE6DBA-18E9-465A-9F94-77606D6D960E}">
  <ds:schemaRefs>
    <ds:schemaRef ds:uri="http://schemas.microsoft.com/sharepoint/v3/contenttype/forms"/>
  </ds:schemaRefs>
</ds:datastoreItem>
</file>

<file path=customXml/itemProps3.xml><?xml version="1.0" encoding="utf-8"?>
<ds:datastoreItem xmlns:ds="http://schemas.openxmlformats.org/officeDocument/2006/customXml" ds:itemID="{895A3EA1-ECE7-4D8F-A4C1-E268F7709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55e7f-bfc7-4a9f-a175-698061988dbd"/>
    <ds:schemaRef ds:uri="8aaee02e-6277-4c0b-b341-9f98f138d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Panorámica</PresentationFormat>
  <Paragraphs>176</Paragraphs>
  <Slides>25</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Arial Black</vt:lpstr>
      <vt:lpstr>Calibri</vt:lpstr>
      <vt:lpstr>Calibri Light</vt:lpstr>
      <vt:lpstr>Wingdings</vt:lpstr>
      <vt:lpstr>Wingdings 3</vt:lpstr>
      <vt:lpstr>Tema de Office</vt:lpstr>
      <vt:lpstr>SEAL Project StudEnt And citizen identities Linked</vt:lpstr>
      <vt:lpstr>Presentación de PowerPoint</vt:lpstr>
      <vt:lpstr>Project Introduction</vt:lpstr>
      <vt:lpstr>Introduction</vt:lpstr>
      <vt:lpstr>Background</vt:lpstr>
      <vt:lpstr>Background</vt:lpstr>
      <vt:lpstr>Background</vt:lpstr>
      <vt:lpstr>Objectives</vt:lpstr>
      <vt:lpstr>Project Objectives in a Nutshell </vt:lpstr>
      <vt:lpstr>Business and policy context</vt:lpstr>
      <vt:lpstr>Design and Requirements</vt:lpstr>
      <vt:lpstr>Design and Requirements</vt:lpstr>
      <vt:lpstr>Solution</vt:lpstr>
      <vt:lpstr>Solution Principles</vt:lpstr>
      <vt:lpstr>Architecture Diagram</vt:lpstr>
      <vt:lpstr>SEAL Solution</vt:lpstr>
      <vt:lpstr>SEAL Solution</vt:lpstr>
      <vt:lpstr>Service Characteristics</vt:lpstr>
      <vt:lpstr>Expected Benefits</vt:lpstr>
      <vt:lpstr>Steps Towards European Student Card</vt:lpstr>
      <vt:lpstr>Expected Benefits</vt:lpstr>
      <vt:lpstr>Expected Benefits</vt:lpstr>
      <vt:lpstr>Expected Benefits</vt:lpstr>
      <vt:lpstr>Expected Benefits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Caballero, Ibon</dc:creator>
  <cp:lastModifiedBy>Presa Cordero, Javier</cp:lastModifiedBy>
  <cp:revision>117</cp:revision>
  <dcterms:created xsi:type="dcterms:W3CDTF">2019-05-09T16:36:24Z</dcterms:created>
  <dcterms:modified xsi:type="dcterms:W3CDTF">2019-10-30T14:37:25Z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e00b9-34e2-4b26-a577-af1fd0f9f7ee_Enabled">
    <vt:lpwstr>True</vt:lpwstr>
  </property>
  <property fmtid="{D5CDD505-2E9C-101B-9397-08002B2CF9AE}" pid="3" name="MSIP_Label_112e00b9-34e2-4b26-a577-af1fd0f9f7ee_SiteId">
    <vt:lpwstr>33440fc6-b7c7-412c-bb73-0e70b0198d5a</vt:lpwstr>
  </property>
  <property fmtid="{D5CDD505-2E9C-101B-9397-08002B2CF9AE}" pid="4" name="MSIP_Label_112e00b9-34e2-4b26-a577-af1fd0f9f7ee_Owner">
    <vt:lpwstr>ross.little@atos.net</vt:lpwstr>
  </property>
  <property fmtid="{D5CDD505-2E9C-101B-9397-08002B2CF9AE}" pid="5" name="MSIP_Label_112e00b9-34e2-4b26-a577-af1fd0f9f7ee_SetDate">
    <vt:lpwstr>2019-10-24T08:03:58.0048083Z</vt:lpwstr>
  </property>
  <property fmtid="{D5CDD505-2E9C-101B-9397-08002B2CF9AE}" pid="6" name="MSIP_Label_112e00b9-34e2-4b26-a577-af1fd0f9f7ee_Name">
    <vt:lpwstr>Atos For Internal Use</vt:lpwstr>
  </property>
  <property fmtid="{D5CDD505-2E9C-101B-9397-08002B2CF9AE}" pid="7" name="MSIP_Label_112e00b9-34e2-4b26-a577-af1fd0f9f7ee_Application">
    <vt:lpwstr>Microsoft Azure Information Protection</vt:lpwstr>
  </property>
  <property fmtid="{D5CDD505-2E9C-101B-9397-08002B2CF9AE}" pid="8" name="MSIP_Label_112e00b9-34e2-4b26-a577-af1fd0f9f7ee_ActionId">
    <vt:lpwstr>b33eef33-58a3-4f9b-8780-40431ce0f25c</vt:lpwstr>
  </property>
  <property fmtid="{D5CDD505-2E9C-101B-9397-08002B2CF9AE}" pid="9" name="MSIP_Label_112e00b9-34e2-4b26-a577-af1fd0f9f7ee_Extended_MSFT_Method">
    <vt:lpwstr>Automatic</vt:lpwstr>
  </property>
  <property fmtid="{D5CDD505-2E9C-101B-9397-08002B2CF9AE}" pid="10" name="MSIP_Label_e463cba9-5f6c-478d-9329-7b2295e4e8ed_Enabled">
    <vt:lpwstr>True</vt:lpwstr>
  </property>
  <property fmtid="{D5CDD505-2E9C-101B-9397-08002B2CF9AE}" pid="11" name="MSIP_Label_e463cba9-5f6c-478d-9329-7b2295e4e8ed_SiteId">
    <vt:lpwstr>33440fc6-b7c7-412c-bb73-0e70b0198d5a</vt:lpwstr>
  </property>
  <property fmtid="{D5CDD505-2E9C-101B-9397-08002B2CF9AE}" pid="12" name="MSIP_Label_e463cba9-5f6c-478d-9329-7b2295e4e8ed_Owner">
    <vt:lpwstr>ross.little@atos.net</vt:lpwstr>
  </property>
  <property fmtid="{D5CDD505-2E9C-101B-9397-08002B2CF9AE}" pid="13" name="MSIP_Label_e463cba9-5f6c-478d-9329-7b2295e4e8ed_SetDate">
    <vt:lpwstr>2019-10-24T08:03:58.0048083Z</vt:lpwstr>
  </property>
  <property fmtid="{D5CDD505-2E9C-101B-9397-08002B2CF9AE}" pid="14" name="MSIP_Label_e463cba9-5f6c-478d-9329-7b2295e4e8ed_Name">
    <vt:lpwstr>Atos For Internal Use - All Employees</vt:lpwstr>
  </property>
  <property fmtid="{D5CDD505-2E9C-101B-9397-08002B2CF9AE}" pid="15" name="MSIP_Label_e463cba9-5f6c-478d-9329-7b2295e4e8ed_Application">
    <vt:lpwstr>Microsoft Azure Information Protection</vt:lpwstr>
  </property>
  <property fmtid="{D5CDD505-2E9C-101B-9397-08002B2CF9AE}" pid="16" name="MSIP_Label_e463cba9-5f6c-478d-9329-7b2295e4e8ed_ActionId">
    <vt:lpwstr>b33eef33-58a3-4f9b-8780-40431ce0f25c</vt:lpwstr>
  </property>
  <property fmtid="{D5CDD505-2E9C-101B-9397-08002B2CF9AE}" pid="17" name="MSIP_Label_e463cba9-5f6c-478d-9329-7b2295e4e8ed_Parent">
    <vt:lpwstr>112e00b9-34e2-4b26-a577-af1fd0f9f7ee</vt:lpwstr>
  </property>
  <property fmtid="{D5CDD505-2E9C-101B-9397-08002B2CF9AE}" pid="18" name="MSIP_Label_e463cba9-5f6c-478d-9329-7b2295e4e8ed_Extended_MSFT_Method">
    <vt:lpwstr>Automatic</vt:lpwstr>
  </property>
  <property fmtid="{D5CDD505-2E9C-101B-9397-08002B2CF9AE}" pid="19" name="Sensitivity">
    <vt:lpwstr>Atos For Internal Use Atos For Internal Use - All Employees</vt:lpwstr>
  </property>
  <property fmtid="{D5CDD505-2E9C-101B-9397-08002B2CF9AE}" pid="20" name="ContentTypeId">
    <vt:lpwstr>0x0101007E81D27BFF4E8541B9B3EF13C286BD1F</vt:lpwstr>
  </property>
</Properties>
</file>